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9" r:id="rId5"/>
    <p:sldId id="300" r:id="rId6"/>
    <p:sldId id="267" r:id="rId7"/>
    <p:sldId id="299" r:id="rId8"/>
    <p:sldId id="298" r:id="rId9"/>
    <p:sldId id="270" r:id="rId10"/>
    <p:sldId id="271" r:id="rId11"/>
    <p:sldId id="272" r:id="rId12"/>
    <p:sldId id="273" r:id="rId13"/>
    <p:sldId id="297" r:id="rId14"/>
  </p:sldIdLst>
  <p:sldSz cx="12192000" cy="6858000"/>
  <p:notesSz cx="12192000" cy="6858000"/>
  <p:defaultTextStyle>
    <a:defPPr>
      <a:defRPr kern="0"/>
    </a:defPPr>
  </p:defaultTextStyle>
  <p:extLst>
    <p:ext uri="{521415D9-36F7-43E2-AB2F-B90AF26B5E84}">
      <p14:sectionLst xmlns:p14="http://schemas.microsoft.com/office/powerpoint/2010/main">
        <p14:section name="기본 구역" id="{E5B82DAA-6E8F-4F8B-AC78-2272063F36DA}">
          <p14:sldIdLst>
            <p14:sldId id="256"/>
            <p14:sldId id="258"/>
            <p14:sldId id="259"/>
          </p14:sldIdLst>
        </p14:section>
        <p14:section name="제목 없는 구역" id="{76AC1797-5209-4BDE-AC01-4E6AABE02ABB}">
          <p14:sldIdLst>
            <p14:sldId id="269"/>
            <p14:sldId id="300"/>
            <p14:sldId id="267"/>
            <p14:sldId id="299"/>
            <p14:sldId id="298"/>
            <p14:sldId id="270"/>
            <p14:sldId id="271"/>
            <p14:sldId id="272"/>
            <p14:sldId id="273"/>
            <p14:sldId id="29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KU" initials="W" lastIdx="1" clrIdx="0">
    <p:extLst>
      <p:ext uri="{19B8F6BF-5375-455C-9EA6-DF929625EA0E}">
        <p15:presenceInfo xmlns:p15="http://schemas.microsoft.com/office/powerpoint/2012/main" userId="WKU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00" autoAdjust="0"/>
  </p:normalViewPr>
  <p:slideViewPr>
    <p:cSldViewPr>
      <p:cViewPr varScale="1">
        <p:scale>
          <a:sx n="108" d="100"/>
          <a:sy n="108" d="100"/>
        </p:scale>
        <p:origin x="678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19456" y="202692"/>
            <a:ext cx="11734800" cy="6436360"/>
          </a:xfrm>
          <a:custGeom>
            <a:avLst/>
            <a:gdLst/>
            <a:ahLst/>
            <a:cxnLst/>
            <a:rect l="l" t="t" r="r" b="b"/>
            <a:pathLst>
              <a:path w="11734800" h="6436359">
                <a:moveTo>
                  <a:pt x="0" y="6435852"/>
                </a:moveTo>
                <a:lnTo>
                  <a:pt x="11734800" y="6435852"/>
                </a:lnTo>
                <a:lnTo>
                  <a:pt x="11734800" y="0"/>
                </a:lnTo>
                <a:lnTo>
                  <a:pt x="0" y="0"/>
                </a:lnTo>
                <a:lnTo>
                  <a:pt x="0" y="6435852"/>
                </a:lnTo>
                <a:close/>
              </a:path>
            </a:pathLst>
          </a:custGeom>
          <a:ln w="12699">
            <a:solidFill>
              <a:srgbClr val="F9E4E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36320" y="701039"/>
            <a:ext cx="757555" cy="756285"/>
          </a:xfrm>
          <a:custGeom>
            <a:avLst/>
            <a:gdLst/>
            <a:ahLst/>
            <a:cxnLst/>
            <a:rect l="l" t="t" r="r" b="b"/>
            <a:pathLst>
              <a:path w="757555" h="756285">
                <a:moveTo>
                  <a:pt x="378714" y="0"/>
                </a:moveTo>
                <a:lnTo>
                  <a:pt x="331209" y="2943"/>
                </a:lnTo>
                <a:lnTo>
                  <a:pt x="285465" y="11539"/>
                </a:lnTo>
                <a:lnTo>
                  <a:pt x="241837" y="25434"/>
                </a:lnTo>
                <a:lnTo>
                  <a:pt x="200679" y="44272"/>
                </a:lnTo>
                <a:lnTo>
                  <a:pt x="162347" y="67702"/>
                </a:lnTo>
                <a:lnTo>
                  <a:pt x="127195" y="95368"/>
                </a:lnTo>
                <a:lnTo>
                  <a:pt x="95579" y="126918"/>
                </a:lnTo>
                <a:lnTo>
                  <a:pt x="67853" y="161997"/>
                </a:lnTo>
                <a:lnTo>
                  <a:pt x="44372" y="200252"/>
                </a:lnTo>
                <a:lnTo>
                  <a:pt x="25491" y="241328"/>
                </a:lnTo>
                <a:lnTo>
                  <a:pt x="11566" y="284873"/>
                </a:lnTo>
                <a:lnTo>
                  <a:pt x="2950" y="330532"/>
                </a:lnTo>
                <a:lnTo>
                  <a:pt x="0" y="377951"/>
                </a:lnTo>
                <a:lnTo>
                  <a:pt x="2950" y="425371"/>
                </a:lnTo>
                <a:lnTo>
                  <a:pt x="11566" y="471030"/>
                </a:lnTo>
                <a:lnTo>
                  <a:pt x="25491" y="514575"/>
                </a:lnTo>
                <a:lnTo>
                  <a:pt x="44372" y="555651"/>
                </a:lnTo>
                <a:lnTo>
                  <a:pt x="67853" y="593906"/>
                </a:lnTo>
                <a:lnTo>
                  <a:pt x="95579" y="628985"/>
                </a:lnTo>
                <a:lnTo>
                  <a:pt x="127195" y="660535"/>
                </a:lnTo>
                <a:lnTo>
                  <a:pt x="162347" y="688201"/>
                </a:lnTo>
                <a:lnTo>
                  <a:pt x="200679" y="711631"/>
                </a:lnTo>
                <a:lnTo>
                  <a:pt x="241837" y="730469"/>
                </a:lnTo>
                <a:lnTo>
                  <a:pt x="285465" y="744364"/>
                </a:lnTo>
                <a:lnTo>
                  <a:pt x="331209" y="752960"/>
                </a:lnTo>
                <a:lnTo>
                  <a:pt x="378714" y="755904"/>
                </a:lnTo>
                <a:lnTo>
                  <a:pt x="426221" y="752960"/>
                </a:lnTo>
                <a:lnTo>
                  <a:pt x="471966" y="744364"/>
                </a:lnTo>
                <a:lnTo>
                  <a:pt x="515596" y="730469"/>
                </a:lnTo>
                <a:lnTo>
                  <a:pt x="556754" y="711631"/>
                </a:lnTo>
                <a:lnTo>
                  <a:pt x="595086" y="688201"/>
                </a:lnTo>
                <a:lnTo>
                  <a:pt x="630237" y="660535"/>
                </a:lnTo>
                <a:lnTo>
                  <a:pt x="661853" y="628985"/>
                </a:lnTo>
                <a:lnTo>
                  <a:pt x="689578" y="593906"/>
                </a:lnTo>
                <a:lnTo>
                  <a:pt x="713057" y="555651"/>
                </a:lnTo>
                <a:lnTo>
                  <a:pt x="731937" y="514575"/>
                </a:lnTo>
                <a:lnTo>
                  <a:pt x="745862" y="471030"/>
                </a:lnTo>
                <a:lnTo>
                  <a:pt x="754477" y="425371"/>
                </a:lnTo>
                <a:lnTo>
                  <a:pt x="757428" y="377951"/>
                </a:lnTo>
                <a:lnTo>
                  <a:pt x="754477" y="330532"/>
                </a:lnTo>
                <a:lnTo>
                  <a:pt x="745862" y="284873"/>
                </a:lnTo>
                <a:lnTo>
                  <a:pt x="731937" y="241328"/>
                </a:lnTo>
                <a:lnTo>
                  <a:pt x="713057" y="200252"/>
                </a:lnTo>
                <a:lnTo>
                  <a:pt x="689578" y="161997"/>
                </a:lnTo>
                <a:lnTo>
                  <a:pt x="661853" y="126918"/>
                </a:lnTo>
                <a:lnTo>
                  <a:pt x="630237" y="95368"/>
                </a:lnTo>
                <a:lnTo>
                  <a:pt x="595086" y="67702"/>
                </a:lnTo>
                <a:lnTo>
                  <a:pt x="556754" y="44272"/>
                </a:lnTo>
                <a:lnTo>
                  <a:pt x="515596" y="25434"/>
                </a:lnTo>
                <a:lnTo>
                  <a:pt x="471966" y="11539"/>
                </a:lnTo>
                <a:lnTo>
                  <a:pt x="426221" y="2943"/>
                </a:lnTo>
                <a:lnTo>
                  <a:pt x="378714" y="0"/>
                </a:lnTo>
                <a:close/>
              </a:path>
            </a:pathLst>
          </a:custGeom>
          <a:solidFill>
            <a:srgbClr val="DBE6E7">
              <a:alpha val="2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414272" y="662939"/>
            <a:ext cx="271145" cy="76200"/>
          </a:xfrm>
          <a:custGeom>
            <a:avLst/>
            <a:gdLst/>
            <a:ahLst/>
            <a:cxnLst/>
            <a:rect l="l" t="t" r="r" b="b"/>
            <a:pathLst>
              <a:path w="271144" h="76200">
                <a:moveTo>
                  <a:pt x="232790" y="0"/>
                </a:moveTo>
                <a:lnTo>
                  <a:pt x="217943" y="2988"/>
                </a:lnTo>
                <a:lnTo>
                  <a:pt x="205835" y="11144"/>
                </a:lnTo>
                <a:lnTo>
                  <a:pt x="197679" y="23252"/>
                </a:lnTo>
                <a:lnTo>
                  <a:pt x="194690" y="38100"/>
                </a:lnTo>
                <a:lnTo>
                  <a:pt x="197679" y="52947"/>
                </a:lnTo>
                <a:lnTo>
                  <a:pt x="205835" y="65055"/>
                </a:lnTo>
                <a:lnTo>
                  <a:pt x="217943" y="73211"/>
                </a:lnTo>
                <a:lnTo>
                  <a:pt x="232790" y="76200"/>
                </a:lnTo>
                <a:lnTo>
                  <a:pt x="247638" y="73211"/>
                </a:lnTo>
                <a:lnTo>
                  <a:pt x="259746" y="65055"/>
                </a:lnTo>
                <a:lnTo>
                  <a:pt x="267902" y="52947"/>
                </a:lnTo>
                <a:lnTo>
                  <a:pt x="269612" y="44450"/>
                </a:lnTo>
                <a:lnTo>
                  <a:pt x="232790" y="44450"/>
                </a:lnTo>
                <a:lnTo>
                  <a:pt x="232790" y="31750"/>
                </a:lnTo>
                <a:lnTo>
                  <a:pt x="269612" y="31750"/>
                </a:lnTo>
                <a:lnTo>
                  <a:pt x="267902" y="23252"/>
                </a:lnTo>
                <a:lnTo>
                  <a:pt x="259746" y="11144"/>
                </a:lnTo>
                <a:lnTo>
                  <a:pt x="247638" y="2988"/>
                </a:lnTo>
                <a:lnTo>
                  <a:pt x="232790" y="0"/>
                </a:lnTo>
                <a:close/>
              </a:path>
              <a:path w="271144" h="76200">
                <a:moveTo>
                  <a:pt x="195969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195969" y="44450"/>
                </a:lnTo>
                <a:lnTo>
                  <a:pt x="194690" y="38100"/>
                </a:lnTo>
                <a:lnTo>
                  <a:pt x="195969" y="31750"/>
                </a:lnTo>
                <a:close/>
              </a:path>
              <a:path w="271144" h="76200">
                <a:moveTo>
                  <a:pt x="269612" y="31750"/>
                </a:moveTo>
                <a:lnTo>
                  <a:pt x="232790" y="31750"/>
                </a:lnTo>
                <a:lnTo>
                  <a:pt x="232790" y="44450"/>
                </a:lnTo>
                <a:lnTo>
                  <a:pt x="269612" y="44450"/>
                </a:lnTo>
                <a:lnTo>
                  <a:pt x="270891" y="38100"/>
                </a:lnTo>
                <a:lnTo>
                  <a:pt x="269612" y="31750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69036" y="851915"/>
            <a:ext cx="756285" cy="754380"/>
          </a:xfrm>
          <a:custGeom>
            <a:avLst/>
            <a:gdLst/>
            <a:ahLst/>
            <a:cxnLst/>
            <a:rect l="l" t="t" r="r" b="b"/>
            <a:pathLst>
              <a:path w="756285" h="754380">
                <a:moveTo>
                  <a:pt x="377952" y="0"/>
                </a:moveTo>
                <a:lnTo>
                  <a:pt x="330542" y="2939"/>
                </a:lnTo>
                <a:lnTo>
                  <a:pt x="284890" y="11521"/>
                </a:lnTo>
                <a:lnTo>
                  <a:pt x="241349" y="25393"/>
                </a:lnTo>
                <a:lnTo>
                  <a:pt x="200274" y="44200"/>
                </a:lnTo>
                <a:lnTo>
                  <a:pt x="162019" y="67589"/>
                </a:lnTo>
                <a:lnTo>
                  <a:pt x="126939" y="95206"/>
                </a:lnTo>
                <a:lnTo>
                  <a:pt x="95386" y="126697"/>
                </a:lnTo>
                <a:lnTo>
                  <a:pt x="67716" y="161709"/>
                </a:lnTo>
                <a:lnTo>
                  <a:pt x="44282" y="199887"/>
                </a:lnTo>
                <a:lnTo>
                  <a:pt x="25440" y="240878"/>
                </a:lnTo>
                <a:lnTo>
                  <a:pt x="11542" y="284327"/>
                </a:lnTo>
                <a:lnTo>
                  <a:pt x="2944" y="329883"/>
                </a:lnTo>
                <a:lnTo>
                  <a:pt x="0" y="377189"/>
                </a:lnTo>
                <a:lnTo>
                  <a:pt x="2944" y="424496"/>
                </a:lnTo>
                <a:lnTo>
                  <a:pt x="11542" y="470052"/>
                </a:lnTo>
                <a:lnTo>
                  <a:pt x="25440" y="513501"/>
                </a:lnTo>
                <a:lnTo>
                  <a:pt x="44282" y="554492"/>
                </a:lnTo>
                <a:lnTo>
                  <a:pt x="67716" y="592670"/>
                </a:lnTo>
                <a:lnTo>
                  <a:pt x="95386" y="627682"/>
                </a:lnTo>
                <a:lnTo>
                  <a:pt x="126939" y="659173"/>
                </a:lnTo>
                <a:lnTo>
                  <a:pt x="162019" y="686790"/>
                </a:lnTo>
                <a:lnTo>
                  <a:pt x="200274" y="710179"/>
                </a:lnTo>
                <a:lnTo>
                  <a:pt x="241349" y="728986"/>
                </a:lnTo>
                <a:lnTo>
                  <a:pt x="284890" y="742858"/>
                </a:lnTo>
                <a:lnTo>
                  <a:pt x="330542" y="751440"/>
                </a:lnTo>
                <a:lnTo>
                  <a:pt x="377952" y="754380"/>
                </a:lnTo>
                <a:lnTo>
                  <a:pt x="425361" y="751440"/>
                </a:lnTo>
                <a:lnTo>
                  <a:pt x="471013" y="742858"/>
                </a:lnTo>
                <a:lnTo>
                  <a:pt x="514554" y="728986"/>
                </a:lnTo>
                <a:lnTo>
                  <a:pt x="555629" y="710179"/>
                </a:lnTo>
                <a:lnTo>
                  <a:pt x="593884" y="686790"/>
                </a:lnTo>
                <a:lnTo>
                  <a:pt x="628964" y="659173"/>
                </a:lnTo>
                <a:lnTo>
                  <a:pt x="660517" y="627682"/>
                </a:lnTo>
                <a:lnTo>
                  <a:pt x="688187" y="592670"/>
                </a:lnTo>
                <a:lnTo>
                  <a:pt x="711621" y="554492"/>
                </a:lnTo>
                <a:lnTo>
                  <a:pt x="730463" y="513501"/>
                </a:lnTo>
                <a:lnTo>
                  <a:pt x="744361" y="470052"/>
                </a:lnTo>
                <a:lnTo>
                  <a:pt x="752959" y="424496"/>
                </a:lnTo>
                <a:lnTo>
                  <a:pt x="755904" y="377189"/>
                </a:lnTo>
                <a:lnTo>
                  <a:pt x="752959" y="329883"/>
                </a:lnTo>
                <a:lnTo>
                  <a:pt x="744361" y="284327"/>
                </a:lnTo>
                <a:lnTo>
                  <a:pt x="730463" y="240878"/>
                </a:lnTo>
                <a:lnTo>
                  <a:pt x="711621" y="199887"/>
                </a:lnTo>
                <a:lnTo>
                  <a:pt x="688187" y="161709"/>
                </a:lnTo>
                <a:lnTo>
                  <a:pt x="660517" y="126697"/>
                </a:lnTo>
                <a:lnTo>
                  <a:pt x="628964" y="95206"/>
                </a:lnTo>
                <a:lnTo>
                  <a:pt x="593884" y="67589"/>
                </a:lnTo>
                <a:lnTo>
                  <a:pt x="555629" y="44200"/>
                </a:lnTo>
                <a:lnTo>
                  <a:pt x="514554" y="25393"/>
                </a:lnTo>
                <a:lnTo>
                  <a:pt x="471013" y="11521"/>
                </a:lnTo>
                <a:lnTo>
                  <a:pt x="425361" y="2939"/>
                </a:lnTo>
                <a:lnTo>
                  <a:pt x="377952" y="0"/>
                </a:lnTo>
                <a:close/>
              </a:path>
            </a:pathLst>
          </a:custGeom>
          <a:solidFill>
            <a:srgbClr val="F8EDB8">
              <a:alpha val="2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88620" y="701039"/>
            <a:ext cx="756285" cy="756285"/>
          </a:xfrm>
          <a:custGeom>
            <a:avLst/>
            <a:gdLst/>
            <a:ahLst/>
            <a:cxnLst/>
            <a:rect l="l" t="t" r="r" b="b"/>
            <a:pathLst>
              <a:path w="756285" h="756285">
                <a:moveTo>
                  <a:pt x="377952" y="0"/>
                </a:moveTo>
                <a:lnTo>
                  <a:pt x="330542" y="2943"/>
                </a:lnTo>
                <a:lnTo>
                  <a:pt x="284890" y="11539"/>
                </a:lnTo>
                <a:lnTo>
                  <a:pt x="241349" y="25434"/>
                </a:lnTo>
                <a:lnTo>
                  <a:pt x="200274" y="44272"/>
                </a:lnTo>
                <a:lnTo>
                  <a:pt x="162019" y="67702"/>
                </a:lnTo>
                <a:lnTo>
                  <a:pt x="126939" y="95368"/>
                </a:lnTo>
                <a:lnTo>
                  <a:pt x="95386" y="126918"/>
                </a:lnTo>
                <a:lnTo>
                  <a:pt x="67716" y="161997"/>
                </a:lnTo>
                <a:lnTo>
                  <a:pt x="44282" y="200252"/>
                </a:lnTo>
                <a:lnTo>
                  <a:pt x="25440" y="241328"/>
                </a:lnTo>
                <a:lnTo>
                  <a:pt x="11542" y="284873"/>
                </a:lnTo>
                <a:lnTo>
                  <a:pt x="2944" y="330532"/>
                </a:lnTo>
                <a:lnTo>
                  <a:pt x="0" y="377951"/>
                </a:lnTo>
                <a:lnTo>
                  <a:pt x="2944" y="425371"/>
                </a:lnTo>
                <a:lnTo>
                  <a:pt x="11542" y="471030"/>
                </a:lnTo>
                <a:lnTo>
                  <a:pt x="25440" y="514575"/>
                </a:lnTo>
                <a:lnTo>
                  <a:pt x="44282" y="555651"/>
                </a:lnTo>
                <a:lnTo>
                  <a:pt x="67716" y="593906"/>
                </a:lnTo>
                <a:lnTo>
                  <a:pt x="95386" y="628985"/>
                </a:lnTo>
                <a:lnTo>
                  <a:pt x="126939" y="660535"/>
                </a:lnTo>
                <a:lnTo>
                  <a:pt x="162019" y="688201"/>
                </a:lnTo>
                <a:lnTo>
                  <a:pt x="200274" y="711631"/>
                </a:lnTo>
                <a:lnTo>
                  <a:pt x="241349" y="730469"/>
                </a:lnTo>
                <a:lnTo>
                  <a:pt x="284890" y="744364"/>
                </a:lnTo>
                <a:lnTo>
                  <a:pt x="330542" y="752960"/>
                </a:lnTo>
                <a:lnTo>
                  <a:pt x="377952" y="755904"/>
                </a:lnTo>
                <a:lnTo>
                  <a:pt x="425361" y="752960"/>
                </a:lnTo>
                <a:lnTo>
                  <a:pt x="471013" y="744364"/>
                </a:lnTo>
                <a:lnTo>
                  <a:pt x="514554" y="730469"/>
                </a:lnTo>
                <a:lnTo>
                  <a:pt x="555629" y="711631"/>
                </a:lnTo>
                <a:lnTo>
                  <a:pt x="593884" y="688201"/>
                </a:lnTo>
                <a:lnTo>
                  <a:pt x="628964" y="660535"/>
                </a:lnTo>
                <a:lnTo>
                  <a:pt x="660517" y="628985"/>
                </a:lnTo>
                <a:lnTo>
                  <a:pt x="688187" y="593906"/>
                </a:lnTo>
                <a:lnTo>
                  <a:pt x="711621" y="555651"/>
                </a:lnTo>
                <a:lnTo>
                  <a:pt x="730463" y="514575"/>
                </a:lnTo>
                <a:lnTo>
                  <a:pt x="744361" y="471030"/>
                </a:lnTo>
                <a:lnTo>
                  <a:pt x="752959" y="425371"/>
                </a:lnTo>
                <a:lnTo>
                  <a:pt x="755904" y="377951"/>
                </a:lnTo>
                <a:lnTo>
                  <a:pt x="752959" y="330532"/>
                </a:lnTo>
                <a:lnTo>
                  <a:pt x="744361" y="284873"/>
                </a:lnTo>
                <a:lnTo>
                  <a:pt x="730463" y="241328"/>
                </a:lnTo>
                <a:lnTo>
                  <a:pt x="711621" y="200252"/>
                </a:lnTo>
                <a:lnTo>
                  <a:pt x="688187" y="161997"/>
                </a:lnTo>
                <a:lnTo>
                  <a:pt x="660517" y="126918"/>
                </a:lnTo>
                <a:lnTo>
                  <a:pt x="628964" y="95368"/>
                </a:lnTo>
                <a:lnTo>
                  <a:pt x="593884" y="67702"/>
                </a:lnTo>
                <a:lnTo>
                  <a:pt x="555629" y="44272"/>
                </a:lnTo>
                <a:lnTo>
                  <a:pt x="514554" y="25434"/>
                </a:lnTo>
                <a:lnTo>
                  <a:pt x="471013" y="11539"/>
                </a:lnTo>
                <a:lnTo>
                  <a:pt x="425361" y="2943"/>
                </a:lnTo>
                <a:lnTo>
                  <a:pt x="377952" y="0"/>
                </a:lnTo>
                <a:close/>
              </a:path>
            </a:pathLst>
          </a:custGeom>
          <a:solidFill>
            <a:srgbClr val="D4D9F3">
              <a:alpha val="2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669036" y="327659"/>
            <a:ext cx="756285" cy="757555"/>
          </a:xfrm>
          <a:custGeom>
            <a:avLst/>
            <a:gdLst/>
            <a:ahLst/>
            <a:cxnLst/>
            <a:rect l="l" t="t" r="r" b="b"/>
            <a:pathLst>
              <a:path w="756285" h="757555">
                <a:moveTo>
                  <a:pt x="377952" y="0"/>
                </a:moveTo>
                <a:lnTo>
                  <a:pt x="330542" y="2950"/>
                </a:lnTo>
                <a:lnTo>
                  <a:pt x="284890" y="11565"/>
                </a:lnTo>
                <a:lnTo>
                  <a:pt x="241349" y="25490"/>
                </a:lnTo>
                <a:lnTo>
                  <a:pt x="200274" y="44370"/>
                </a:lnTo>
                <a:lnTo>
                  <a:pt x="162019" y="67849"/>
                </a:lnTo>
                <a:lnTo>
                  <a:pt x="126939" y="95574"/>
                </a:lnTo>
                <a:lnTo>
                  <a:pt x="95386" y="127190"/>
                </a:lnTo>
                <a:lnTo>
                  <a:pt x="67716" y="162341"/>
                </a:lnTo>
                <a:lnTo>
                  <a:pt x="44282" y="200673"/>
                </a:lnTo>
                <a:lnTo>
                  <a:pt x="25440" y="241831"/>
                </a:lnTo>
                <a:lnTo>
                  <a:pt x="11542" y="285461"/>
                </a:lnTo>
                <a:lnTo>
                  <a:pt x="2944" y="331206"/>
                </a:lnTo>
                <a:lnTo>
                  <a:pt x="0" y="378714"/>
                </a:lnTo>
                <a:lnTo>
                  <a:pt x="2944" y="426221"/>
                </a:lnTo>
                <a:lnTo>
                  <a:pt x="11542" y="471966"/>
                </a:lnTo>
                <a:lnTo>
                  <a:pt x="25440" y="515596"/>
                </a:lnTo>
                <a:lnTo>
                  <a:pt x="44282" y="556754"/>
                </a:lnTo>
                <a:lnTo>
                  <a:pt x="67716" y="595086"/>
                </a:lnTo>
                <a:lnTo>
                  <a:pt x="95386" y="630237"/>
                </a:lnTo>
                <a:lnTo>
                  <a:pt x="126939" y="661853"/>
                </a:lnTo>
                <a:lnTo>
                  <a:pt x="162019" y="689578"/>
                </a:lnTo>
                <a:lnTo>
                  <a:pt x="200274" y="713057"/>
                </a:lnTo>
                <a:lnTo>
                  <a:pt x="241349" y="731937"/>
                </a:lnTo>
                <a:lnTo>
                  <a:pt x="284890" y="745862"/>
                </a:lnTo>
                <a:lnTo>
                  <a:pt x="330542" y="754477"/>
                </a:lnTo>
                <a:lnTo>
                  <a:pt x="377952" y="757428"/>
                </a:lnTo>
                <a:lnTo>
                  <a:pt x="425361" y="754477"/>
                </a:lnTo>
                <a:lnTo>
                  <a:pt x="471013" y="745862"/>
                </a:lnTo>
                <a:lnTo>
                  <a:pt x="514554" y="731937"/>
                </a:lnTo>
                <a:lnTo>
                  <a:pt x="555629" y="713057"/>
                </a:lnTo>
                <a:lnTo>
                  <a:pt x="593884" y="689578"/>
                </a:lnTo>
                <a:lnTo>
                  <a:pt x="628964" y="661853"/>
                </a:lnTo>
                <a:lnTo>
                  <a:pt x="660517" y="630237"/>
                </a:lnTo>
                <a:lnTo>
                  <a:pt x="688187" y="595086"/>
                </a:lnTo>
                <a:lnTo>
                  <a:pt x="711621" y="556754"/>
                </a:lnTo>
                <a:lnTo>
                  <a:pt x="730463" y="515596"/>
                </a:lnTo>
                <a:lnTo>
                  <a:pt x="744361" y="471966"/>
                </a:lnTo>
                <a:lnTo>
                  <a:pt x="752959" y="426221"/>
                </a:lnTo>
                <a:lnTo>
                  <a:pt x="755904" y="378714"/>
                </a:lnTo>
                <a:lnTo>
                  <a:pt x="752959" y="331206"/>
                </a:lnTo>
                <a:lnTo>
                  <a:pt x="744361" y="285461"/>
                </a:lnTo>
                <a:lnTo>
                  <a:pt x="730463" y="241831"/>
                </a:lnTo>
                <a:lnTo>
                  <a:pt x="711621" y="200673"/>
                </a:lnTo>
                <a:lnTo>
                  <a:pt x="688187" y="162341"/>
                </a:lnTo>
                <a:lnTo>
                  <a:pt x="660517" y="127190"/>
                </a:lnTo>
                <a:lnTo>
                  <a:pt x="628964" y="95574"/>
                </a:lnTo>
                <a:lnTo>
                  <a:pt x="593884" y="67849"/>
                </a:lnTo>
                <a:lnTo>
                  <a:pt x="555629" y="44370"/>
                </a:lnTo>
                <a:lnTo>
                  <a:pt x="514554" y="25490"/>
                </a:lnTo>
                <a:lnTo>
                  <a:pt x="471013" y="11565"/>
                </a:lnTo>
                <a:lnTo>
                  <a:pt x="425361" y="2950"/>
                </a:lnTo>
                <a:lnTo>
                  <a:pt x="377952" y="0"/>
                </a:lnTo>
                <a:close/>
              </a:path>
            </a:pathLst>
          </a:custGeom>
          <a:solidFill>
            <a:srgbClr val="FFE9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966976" y="479501"/>
            <a:ext cx="2503804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나눔스퀘어라운드 ExtraBold"/>
                <a:cs typeface="나눔스퀘어라운드 Extra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나눔스퀘어라운드 ExtraBold"/>
                <a:cs typeface="나눔스퀘어라운드 Extra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나눔스퀘어라운드 ExtraBold"/>
                <a:cs typeface="나눔스퀘어라운드 Extra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나눔스퀘어라운드 ExtraBold"/>
                <a:cs typeface="나눔스퀘어라운드 Extra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19456" y="202692"/>
            <a:ext cx="11734800" cy="6436360"/>
          </a:xfrm>
          <a:custGeom>
            <a:avLst/>
            <a:gdLst/>
            <a:ahLst/>
            <a:cxnLst/>
            <a:rect l="l" t="t" r="r" b="b"/>
            <a:pathLst>
              <a:path w="11734800" h="6436359">
                <a:moveTo>
                  <a:pt x="0" y="6435852"/>
                </a:moveTo>
                <a:lnTo>
                  <a:pt x="11734800" y="6435852"/>
                </a:lnTo>
                <a:lnTo>
                  <a:pt x="11734800" y="0"/>
                </a:lnTo>
                <a:lnTo>
                  <a:pt x="0" y="0"/>
                </a:lnTo>
                <a:lnTo>
                  <a:pt x="0" y="6435852"/>
                </a:lnTo>
                <a:close/>
              </a:path>
            </a:pathLst>
          </a:custGeom>
          <a:ln w="12699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50745" y="510362"/>
            <a:ext cx="2553970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나눔스퀘어라운드 ExtraBold"/>
                <a:cs typeface="나눔스퀘어라운드 Extra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67562" y="1672844"/>
            <a:ext cx="10996930" cy="26371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0416" y="320040"/>
            <a:ext cx="11631168" cy="621792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410200" y="2179777"/>
            <a:ext cx="6255893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6000" spc="-10" dirty="0">
                <a:solidFill>
                  <a:srgbClr val="FFFFFF"/>
                </a:solidFill>
                <a:latin typeface="나눔스퀘어 ExtraBold"/>
                <a:cs typeface="나눔스퀘어 ExtraBold"/>
              </a:rPr>
              <a:t>202</a:t>
            </a:r>
            <a:r>
              <a:rPr lang="en-US" sz="6000" spc="-10" dirty="0">
                <a:solidFill>
                  <a:srgbClr val="FFFFFF"/>
                </a:solidFill>
                <a:latin typeface="나눔스퀘어 ExtraBold"/>
                <a:cs typeface="나눔스퀘어 ExtraBold"/>
              </a:rPr>
              <a:t>5</a:t>
            </a:r>
            <a:r>
              <a:rPr sz="6000" spc="-10" dirty="0">
                <a:solidFill>
                  <a:srgbClr val="FFFFFF"/>
                </a:solidFill>
                <a:latin typeface="나눔스퀘어 ExtraBold"/>
                <a:cs typeface="나눔스퀘어 ExtraBold"/>
              </a:rPr>
              <a:t>학년도 </a:t>
            </a:r>
            <a:r>
              <a:rPr lang="en-US" sz="6000" spc="-10" dirty="0">
                <a:solidFill>
                  <a:srgbClr val="FFFFFF"/>
                </a:solidFill>
                <a:latin typeface="나눔스퀘어 ExtraBold"/>
                <a:cs typeface="나눔스퀘어 ExtraBold"/>
              </a:rPr>
              <a:t/>
            </a:r>
            <a:br>
              <a:rPr lang="en-US" sz="6000" spc="-10" dirty="0">
                <a:solidFill>
                  <a:srgbClr val="FFFFFF"/>
                </a:solidFill>
                <a:latin typeface="나눔스퀘어 ExtraBold"/>
                <a:cs typeface="나눔스퀘어 ExtraBold"/>
              </a:rPr>
            </a:br>
            <a:r>
              <a:rPr sz="6000" dirty="0" err="1">
                <a:solidFill>
                  <a:srgbClr val="FFCE37"/>
                </a:solidFill>
                <a:latin typeface="나눔스퀘어 ExtraBold"/>
                <a:cs typeface="나눔스퀘어 ExtraBold"/>
              </a:rPr>
              <a:t>치과대학</a:t>
            </a:r>
            <a:r>
              <a:rPr sz="6000" spc="10" dirty="0">
                <a:solidFill>
                  <a:srgbClr val="FFCE37"/>
                </a:solidFill>
                <a:latin typeface="나눔스퀘어 ExtraBold"/>
                <a:cs typeface="나눔스퀘어 ExtraBold"/>
              </a:rPr>
              <a:t> </a:t>
            </a:r>
            <a:r>
              <a:rPr sz="6000" spc="-35" dirty="0">
                <a:solidFill>
                  <a:srgbClr val="FFFFFF"/>
                </a:solidFill>
                <a:latin typeface="나눔스퀘어 ExtraBold"/>
                <a:cs typeface="나눔스퀘어 ExtraBold"/>
              </a:rPr>
              <a:t>신입생OT</a:t>
            </a:r>
            <a:endParaRPr sz="6000" dirty="0">
              <a:latin typeface="나눔스퀘어 ExtraBold"/>
              <a:cs typeface="나눔스퀘어 ExtraBol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88620" y="327659"/>
            <a:ext cx="1405255" cy="1278890"/>
            <a:chOff x="388620" y="327659"/>
            <a:chExt cx="1405255" cy="1278890"/>
          </a:xfrm>
        </p:grpSpPr>
        <p:sp>
          <p:nvSpPr>
            <p:cNvPr id="3" name="object 3"/>
            <p:cNvSpPr/>
            <p:nvPr/>
          </p:nvSpPr>
          <p:spPr>
            <a:xfrm>
              <a:off x="1036320" y="701039"/>
              <a:ext cx="757555" cy="756285"/>
            </a:xfrm>
            <a:custGeom>
              <a:avLst/>
              <a:gdLst/>
              <a:ahLst/>
              <a:cxnLst/>
              <a:rect l="l" t="t" r="r" b="b"/>
              <a:pathLst>
                <a:path w="757555" h="756285">
                  <a:moveTo>
                    <a:pt x="378714" y="0"/>
                  </a:moveTo>
                  <a:lnTo>
                    <a:pt x="331209" y="2943"/>
                  </a:lnTo>
                  <a:lnTo>
                    <a:pt x="285465" y="11539"/>
                  </a:lnTo>
                  <a:lnTo>
                    <a:pt x="241837" y="25434"/>
                  </a:lnTo>
                  <a:lnTo>
                    <a:pt x="200679" y="44272"/>
                  </a:lnTo>
                  <a:lnTo>
                    <a:pt x="162347" y="67702"/>
                  </a:lnTo>
                  <a:lnTo>
                    <a:pt x="127195" y="95368"/>
                  </a:lnTo>
                  <a:lnTo>
                    <a:pt x="95579" y="126918"/>
                  </a:lnTo>
                  <a:lnTo>
                    <a:pt x="67853" y="161997"/>
                  </a:lnTo>
                  <a:lnTo>
                    <a:pt x="44372" y="200252"/>
                  </a:lnTo>
                  <a:lnTo>
                    <a:pt x="25491" y="241328"/>
                  </a:lnTo>
                  <a:lnTo>
                    <a:pt x="11566" y="284873"/>
                  </a:lnTo>
                  <a:lnTo>
                    <a:pt x="2950" y="330532"/>
                  </a:lnTo>
                  <a:lnTo>
                    <a:pt x="0" y="377951"/>
                  </a:lnTo>
                  <a:lnTo>
                    <a:pt x="2950" y="425371"/>
                  </a:lnTo>
                  <a:lnTo>
                    <a:pt x="11566" y="471030"/>
                  </a:lnTo>
                  <a:lnTo>
                    <a:pt x="25491" y="514575"/>
                  </a:lnTo>
                  <a:lnTo>
                    <a:pt x="44372" y="555651"/>
                  </a:lnTo>
                  <a:lnTo>
                    <a:pt x="67853" y="593906"/>
                  </a:lnTo>
                  <a:lnTo>
                    <a:pt x="95579" y="628985"/>
                  </a:lnTo>
                  <a:lnTo>
                    <a:pt x="127195" y="660535"/>
                  </a:lnTo>
                  <a:lnTo>
                    <a:pt x="162347" y="688201"/>
                  </a:lnTo>
                  <a:lnTo>
                    <a:pt x="200679" y="711631"/>
                  </a:lnTo>
                  <a:lnTo>
                    <a:pt x="241837" y="730469"/>
                  </a:lnTo>
                  <a:lnTo>
                    <a:pt x="285465" y="744364"/>
                  </a:lnTo>
                  <a:lnTo>
                    <a:pt x="331209" y="752960"/>
                  </a:lnTo>
                  <a:lnTo>
                    <a:pt x="378714" y="755904"/>
                  </a:lnTo>
                  <a:lnTo>
                    <a:pt x="426221" y="752960"/>
                  </a:lnTo>
                  <a:lnTo>
                    <a:pt x="471966" y="744364"/>
                  </a:lnTo>
                  <a:lnTo>
                    <a:pt x="515596" y="730469"/>
                  </a:lnTo>
                  <a:lnTo>
                    <a:pt x="556754" y="711631"/>
                  </a:lnTo>
                  <a:lnTo>
                    <a:pt x="595086" y="688201"/>
                  </a:lnTo>
                  <a:lnTo>
                    <a:pt x="630237" y="660535"/>
                  </a:lnTo>
                  <a:lnTo>
                    <a:pt x="661853" y="628985"/>
                  </a:lnTo>
                  <a:lnTo>
                    <a:pt x="689578" y="593906"/>
                  </a:lnTo>
                  <a:lnTo>
                    <a:pt x="713057" y="555651"/>
                  </a:lnTo>
                  <a:lnTo>
                    <a:pt x="731937" y="514575"/>
                  </a:lnTo>
                  <a:lnTo>
                    <a:pt x="745862" y="471030"/>
                  </a:lnTo>
                  <a:lnTo>
                    <a:pt x="754477" y="425371"/>
                  </a:lnTo>
                  <a:lnTo>
                    <a:pt x="757428" y="377951"/>
                  </a:lnTo>
                  <a:lnTo>
                    <a:pt x="754477" y="330532"/>
                  </a:lnTo>
                  <a:lnTo>
                    <a:pt x="745862" y="284873"/>
                  </a:lnTo>
                  <a:lnTo>
                    <a:pt x="731937" y="241328"/>
                  </a:lnTo>
                  <a:lnTo>
                    <a:pt x="713057" y="200252"/>
                  </a:lnTo>
                  <a:lnTo>
                    <a:pt x="689578" y="161997"/>
                  </a:lnTo>
                  <a:lnTo>
                    <a:pt x="661853" y="126918"/>
                  </a:lnTo>
                  <a:lnTo>
                    <a:pt x="630237" y="95368"/>
                  </a:lnTo>
                  <a:lnTo>
                    <a:pt x="595086" y="67702"/>
                  </a:lnTo>
                  <a:lnTo>
                    <a:pt x="556754" y="44272"/>
                  </a:lnTo>
                  <a:lnTo>
                    <a:pt x="515596" y="25434"/>
                  </a:lnTo>
                  <a:lnTo>
                    <a:pt x="471966" y="11539"/>
                  </a:lnTo>
                  <a:lnTo>
                    <a:pt x="426221" y="2943"/>
                  </a:lnTo>
                  <a:lnTo>
                    <a:pt x="378714" y="0"/>
                  </a:lnTo>
                  <a:close/>
                </a:path>
              </a:pathLst>
            </a:custGeom>
            <a:solidFill>
              <a:srgbClr val="DBE6E7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414272" y="662939"/>
              <a:ext cx="271145" cy="76200"/>
            </a:xfrm>
            <a:custGeom>
              <a:avLst/>
              <a:gdLst/>
              <a:ahLst/>
              <a:cxnLst/>
              <a:rect l="l" t="t" r="r" b="b"/>
              <a:pathLst>
                <a:path w="271144" h="76200">
                  <a:moveTo>
                    <a:pt x="232790" y="0"/>
                  </a:moveTo>
                  <a:lnTo>
                    <a:pt x="217943" y="2988"/>
                  </a:lnTo>
                  <a:lnTo>
                    <a:pt x="205835" y="11144"/>
                  </a:lnTo>
                  <a:lnTo>
                    <a:pt x="197679" y="23252"/>
                  </a:lnTo>
                  <a:lnTo>
                    <a:pt x="194690" y="38100"/>
                  </a:lnTo>
                  <a:lnTo>
                    <a:pt x="197679" y="52947"/>
                  </a:lnTo>
                  <a:lnTo>
                    <a:pt x="205835" y="65055"/>
                  </a:lnTo>
                  <a:lnTo>
                    <a:pt x="217943" y="73211"/>
                  </a:lnTo>
                  <a:lnTo>
                    <a:pt x="232790" y="76200"/>
                  </a:lnTo>
                  <a:lnTo>
                    <a:pt x="247638" y="73211"/>
                  </a:lnTo>
                  <a:lnTo>
                    <a:pt x="259746" y="65055"/>
                  </a:lnTo>
                  <a:lnTo>
                    <a:pt x="267902" y="52947"/>
                  </a:lnTo>
                  <a:lnTo>
                    <a:pt x="269612" y="44450"/>
                  </a:lnTo>
                  <a:lnTo>
                    <a:pt x="232790" y="44450"/>
                  </a:lnTo>
                  <a:lnTo>
                    <a:pt x="232790" y="31750"/>
                  </a:lnTo>
                  <a:lnTo>
                    <a:pt x="269612" y="31750"/>
                  </a:lnTo>
                  <a:lnTo>
                    <a:pt x="267902" y="23252"/>
                  </a:lnTo>
                  <a:lnTo>
                    <a:pt x="259746" y="11144"/>
                  </a:lnTo>
                  <a:lnTo>
                    <a:pt x="247638" y="2988"/>
                  </a:lnTo>
                  <a:lnTo>
                    <a:pt x="232790" y="0"/>
                  </a:lnTo>
                  <a:close/>
                </a:path>
                <a:path w="271144" h="76200">
                  <a:moveTo>
                    <a:pt x="195969" y="31750"/>
                  </a:moveTo>
                  <a:lnTo>
                    <a:pt x="0" y="31750"/>
                  </a:lnTo>
                  <a:lnTo>
                    <a:pt x="0" y="44450"/>
                  </a:lnTo>
                  <a:lnTo>
                    <a:pt x="195969" y="44450"/>
                  </a:lnTo>
                  <a:lnTo>
                    <a:pt x="194690" y="38100"/>
                  </a:lnTo>
                  <a:lnTo>
                    <a:pt x="195969" y="31750"/>
                  </a:lnTo>
                  <a:close/>
                </a:path>
                <a:path w="271144" h="76200">
                  <a:moveTo>
                    <a:pt x="269612" y="31750"/>
                  </a:moveTo>
                  <a:lnTo>
                    <a:pt x="232790" y="31750"/>
                  </a:lnTo>
                  <a:lnTo>
                    <a:pt x="232790" y="44450"/>
                  </a:lnTo>
                  <a:lnTo>
                    <a:pt x="269612" y="44450"/>
                  </a:lnTo>
                  <a:lnTo>
                    <a:pt x="270891" y="38100"/>
                  </a:lnTo>
                  <a:lnTo>
                    <a:pt x="269612" y="3175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69036" y="851915"/>
              <a:ext cx="756285" cy="754380"/>
            </a:xfrm>
            <a:custGeom>
              <a:avLst/>
              <a:gdLst/>
              <a:ahLst/>
              <a:cxnLst/>
              <a:rect l="l" t="t" r="r" b="b"/>
              <a:pathLst>
                <a:path w="756285" h="754380">
                  <a:moveTo>
                    <a:pt x="377952" y="0"/>
                  </a:moveTo>
                  <a:lnTo>
                    <a:pt x="330542" y="2939"/>
                  </a:lnTo>
                  <a:lnTo>
                    <a:pt x="284890" y="11521"/>
                  </a:lnTo>
                  <a:lnTo>
                    <a:pt x="241349" y="25393"/>
                  </a:lnTo>
                  <a:lnTo>
                    <a:pt x="200274" y="44200"/>
                  </a:lnTo>
                  <a:lnTo>
                    <a:pt x="162019" y="67589"/>
                  </a:lnTo>
                  <a:lnTo>
                    <a:pt x="126939" y="95206"/>
                  </a:lnTo>
                  <a:lnTo>
                    <a:pt x="95386" y="126697"/>
                  </a:lnTo>
                  <a:lnTo>
                    <a:pt x="67716" y="161709"/>
                  </a:lnTo>
                  <a:lnTo>
                    <a:pt x="44282" y="199887"/>
                  </a:lnTo>
                  <a:lnTo>
                    <a:pt x="25440" y="240878"/>
                  </a:lnTo>
                  <a:lnTo>
                    <a:pt x="11542" y="284327"/>
                  </a:lnTo>
                  <a:lnTo>
                    <a:pt x="2944" y="329883"/>
                  </a:lnTo>
                  <a:lnTo>
                    <a:pt x="0" y="377189"/>
                  </a:lnTo>
                  <a:lnTo>
                    <a:pt x="2944" y="424496"/>
                  </a:lnTo>
                  <a:lnTo>
                    <a:pt x="11542" y="470052"/>
                  </a:lnTo>
                  <a:lnTo>
                    <a:pt x="25440" y="513501"/>
                  </a:lnTo>
                  <a:lnTo>
                    <a:pt x="44282" y="554492"/>
                  </a:lnTo>
                  <a:lnTo>
                    <a:pt x="67716" y="592670"/>
                  </a:lnTo>
                  <a:lnTo>
                    <a:pt x="95386" y="627682"/>
                  </a:lnTo>
                  <a:lnTo>
                    <a:pt x="126939" y="659173"/>
                  </a:lnTo>
                  <a:lnTo>
                    <a:pt x="162019" y="686790"/>
                  </a:lnTo>
                  <a:lnTo>
                    <a:pt x="200274" y="710179"/>
                  </a:lnTo>
                  <a:lnTo>
                    <a:pt x="241349" y="728986"/>
                  </a:lnTo>
                  <a:lnTo>
                    <a:pt x="284890" y="742858"/>
                  </a:lnTo>
                  <a:lnTo>
                    <a:pt x="330542" y="751440"/>
                  </a:lnTo>
                  <a:lnTo>
                    <a:pt x="377952" y="754380"/>
                  </a:lnTo>
                  <a:lnTo>
                    <a:pt x="425361" y="751440"/>
                  </a:lnTo>
                  <a:lnTo>
                    <a:pt x="471013" y="742858"/>
                  </a:lnTo>
                  <a:lnTo>
                    <a:pt x="514554" y="728986"/>
                  </a:lnTo>
                  <a:lnTo>
                    <a:pt x="555629" y="710179"/>
                  </a:lnTo>
                  <a:lnTo>
                    <a:pt x="593884" y="686790"/>
                  </a:lnTo>
                  <a:lnTo>
                    <a:pt x="628964" y="659173"/>
                  </a:lnTo>
                  <a:lnTo>
                    <a:pt x="660517" y="627682"/>
                  </a:lnTo>
                  <a:lnTo>
                    <a:pt x="688187" y="592670"/>
                  </a:lnTo>
                  <a:lnTo>
                    <a:pt x="711621" y="554492"/>
                  </a:lnTo>
                  <a:lnTo>
                    <a:pt x="730463" y="513501"/>
                  </a:lnTo>
                  <a:lnTo>
                    <a:pt x="744361" y="470052"/>
                  </a:lnTo>
                  <a:lnTo>
                    <a:pt x="752959" y="424496"/>
                  </a:lnTo>
                  <a:lnTo>
                    <a:pt x="755904" y="377189"/>
                  </a:lnTo>
                  <a:lnTo>
                    <a:pt x="752959" y="329883"/>
                  </a:lnTo>
                  <a:lnTo>
                    <a:pt x="744361" y="284327"/>
                  </a:lnTo>
                  <a:lnTo>
                    <a:pt x="730463" y="240878"/>
                  </a:lnTo>
                  <a:lnTo>
                    <a:pt x="711621" y="199887"/>
                  </a:lnTo>
                  <a:lnTo>
                    <a:pt x="688187" y="161709"/>
                  </a:lnTo>
                  <a:lnTo>
                    <a:pt x="660517" y="126697"/>
                  </a:lnTo>
                  <a:lnTo>
                    <a:pt x="628964" y="95206"/>
                  </a:lnTo>
                  <a:lnTo>
                    <a:pt x="593884" y="67589"/>
                  </a:lnTo>
                  <a:lnTo>
                    <a:pt x="555629" y="44200"/>
                  </a:lnTo>
                  <a:lnTo>
                    <a:pt x="514554" y="25393"/>
                  </a:lnTo>
                  <a:lnTo>
                    <a:pt x="471013" y="11521"/>
                  </a:lnTo>
                  <a:lnTo>
                    <a:pt x="425361" y="2939"/>
                  </a:lnTo>
                  <a:lnTo>
                    <a:pt x="377952" y="0"/>
                  </a:lnTo>
                  <a:close/>
                </a:path>
              </a:pathLst>
            </a:custGeom>
            <a:solidFill>
              <a:srgbClr val="F8EDB8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88620" y="701039"/>
              <a:ext cx="756285" cy="756285"/>
            </a:xfrm>
            <a:custGeom>
              <a:avLst/>
              <a:gdLst/>
              <a:ahLst/>
              <a:cxnLst/>
              <a:rect l="l" t="t" r="r" b="b"/>
              <a:pathLst>
                <a:path w="756285" h="756285">
                  <a:moveTo>
                    <a:pt x="377952" y="0"/>
                  </a:moveTo>
                  <a:lnTo>
                    <a:pt x="330542" y="2943"/>
                  </a:lnTo>
                  <a:lnTo>
                    <a:pt x="284890" y="11539"/>
                  </a:lnTo>
                  <a:lnTo>
                    <a:pt x="241349" y="25434"/>
                  </a:lnTo>
                  <a:lnTo>
                    <a:pt x="200274" y="44272"/>
                  </a:lnTo>
                  <a:lnTo>
                    <a:pt x="162019" y="67702"/>
                  </a:lnTo>
                  <a:lnTo>
                    <a:pt x="126939" y="95368"/>
                  </a:lnTo>
                  <a:lnTo>
                    <a:pt x="95386" y="126918"/>
                  </a:lnTo>
                  <a:lnTo>
                    <a:pt x="67716" y="161997"/>
                  </a:lnTo>
                  <a:lnTo>
                    <a:pt x="44282" y="200252"/>
                  </a:lnTo>
                  <a:lnTo>
                    <a:pt x="25440" y="241328"/>
                  </a:lnTo>
                  <a:lnTo>
                    <a:pt x="11542" y="284873"/>
                  </a:lnTo>
                  <a:lnTo>
                    <a:pt x="2944" y="330532"/>
                  </a:lnTo>
                  <a:lnTo>
                    <a:pt x="0" y="377951"/>
                  </a:lnTo>
                  <a:lnTo>
                    <a:pt x="2944" y="425371"/>
                  </a:lnTo>
                  <a:lnTo>
                    <a:pt x="11542" y="471030"/>
                  </a:lnTo>
                  <a:lnTo>
                    <a:pt x="25440" y="514575"/>
                  </a:lnTo>
                  <a:lnTo>
                    <a:pt x="44282" y="555651"/>
                  </a:lnTo>
                  <a:lnTo>
                    <a:pt x="67716" y="593906"/>
                  </a:lnTo>
                  <a:lnTo>
                    <a:pt x="95386" y="628985"/>
                  </a:lnTo>
                  <a:lnTo>
                    <a:pt x="126939" y="660535"/>
                  </a:lnTo>
                  <a:lnTo>
                    <a:pt x="162019" y="688201"/>
                  </a:lnTo>
                  <a:lnTo>
                    <a:pt x="200274" y="711631"/>
                  </a:lnTo>
                  <a:lnTo>
                    <a:pt x="241349" y="730469"/>
                  </a:lnTo>
                  <a:lnTo>
                    <a:pt x="284890" y="744364"/>
                  </a:lnTo>
                  <a:lnTo>
                    <a:pt x="330542" y="752960"/>
                  </a:lnTo>
                  <a:lnTo>
                    <a:pt x="377952" y="755904"/>
                  </a:lnTo>
                  <a:lnTo>
                    <a:pt x="425361" y="752960"/>
                  </a:lnTo>
                  <a:lnTo>
                    <a:pt x="471013" y="744364"/>
                  </a:lnTo>
                  <a:lnTo>
                    <a:pt x="514554" y="730469"/>
                  </a:lnTo>
                  <a:lnTo>
                    <a:pt x="555629" y="711631"/>
                  </a:lnTo>
                  <a:lnTo>
                    <a:pt x="593884" y="688201"/>
                  </a:lnTo>
                  <a:lnTo>
                    <a:pt x="628964" y="660535"/>
                  </a:lnTo>
                  <a:lnTo>
                    <a:pt x="660517" y="628985"/>
                  </a:lnTo>
                  <a:lnTo>
                    <a:pt x="688187" y="593906"/>
                  </a:lnTo>
                  <a:lnTo>
                    <a:pt x="711621" y="555651"/>
                  </a:lnTo>
                  <a:lnTo>
                    <a:pt x="730463" y="514575"/>
                  </a:lnTo>
                  <a:lnTo>
                    <a:pt x="744361" y="471030"/>
                  </a:lnTo>
                  <a:lnTo>
                    <a:pt x="752959" y="425371"/>
                  </a:lnTo>
                  <a:lnTo>
                    <a:pt x="755904" y="377951"/>
                  </a:lnTo>
                  <a:lnTo>
                    <a:pt x="752959" y="330532"/>
                  </a:lnTo>
                  <a:lnTo>
                    <a:pt x="744361" y="284873"/>
                  </a:lnTo>
                  <a:lnTo>
                    <a:pt x="730463" y="241328"/>
                  </a:lnTo>
                  <a:lnTo>
                    <a:pt x="711621" y="200252"/>
                  </a:lnTo>
                  <a:lnTo>
                    <a:pt x="688187" y="161997"/>
                  </a:lnTo>
                  <a:lnTo>
                    <a:pt x="660517" y="126918"/>
                  </a:lnTo>
                  <a:lnTo>
                    <a:pt x="628964" y="95368"/>
                  </a:lnTo>
                  <a:lnTo>
                    <a:pt x="593884" y="67702"/>
                  </a:lnTo>
                  <a:lnTo>
                    <a:pt x="555629" y="44272"/>
                  </a:lnTo>
                  <a:lnTo>
                    <a:pt x="514554" y="25434"/>
                  </a:lnTo>
                  <a:lnTo>
                    <a:pt x="471013" y="11539"/>
                  </a:lnTo>
                  <a:lnTo>
                    <a:pt x="425361" y="2943"/>
                  </a:lnTo>
                  <a:lnTo>
                    <a:pt x="377952" y="0"/>
                  </a:lnTo>
                  <a:close/>
                </a:path>
              </a:pathLst>
            </a:custGeom>
            <a:solidFill>
              <a:srgbClr val="D4D9F3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69036" y="327659"/>
              <a:ext cx="756285" cy="757555"/>
            </a:xfrm>
            <a:custGeom>
              <a:avLst/>
              <a:gdLst/>
              <a:ahLst/>
              <a:cxnLst/>
              <a:rect l="l" t="t" r="r" b="b"/>
              <a:pathLst>
                <a:path w="756285" h="757555">
                  <a:moveTo>
                    <a:pt x="377952" y="0"/>
                  </a:moveTo>
                  <a:lnTo>
                    <a:pt x="330542" y="2950"/>
                  </a:lnTo>
                  <a:lnTo>
                    <a:pt x="284890" y="11565"/>
                  </a:lnTo>
                  <a:lnTo>
                    <a:pt x="241349" y="25490"/>
                  </a:lnTo>
                  <a:lnTo>
                    <a:pt x="200274" y="44370"/>
                  </a:lnTo>
                  <a:lnTo>
                    <a:pt x="162019" y="67849"/>
                  </a:lnTo>
                  <a:lnTo>
                    <a:pt x="126939" y="95574"/>
                  </a:lnTo>
                  <a:lnTo>
                    <a:pt x="95386" y="127190"/>
                  </a:lnTo>
                  <a:lnTo>
                    <a:pt x="67716" y="162341"/>
                  </a:lnTo>
                  <a:lnTo>
                    <a:pt x="44282" y="200673"/>
                  </a:lnTo>
                  <a:lnTo>
                    <a:pt x="25440" y="241831"/>
                  </a:lnTo>
                  <a:lnTo>
                    <a:pt x="11542" y="285461"/>
                  </a:lnTo>
                  <a:lnTo>
                    <a:pt x="2944" y="331206"/>
                  </a:lnTo>
                  <a:lnTo>
                    <a:pt x="0" y="378714"/>
                  </a:lnTo>
                  <a:lnTo>
                    <a:pt x="2944" y="426221"/>
                  </a:lnTo>
                  <a:lnTo>
                    <a:pt x="11542" y="471966"/>
                  </a:lnTo>
                  <a:lnTo>
                    <a:pt x="25440" y="515596"/>
                  </a:lnTo>
                  <a:lnTo>
                    <a:pt x="44282" y="556754"/>
                  </a:lnTo>
                  <a:lnTo>
                    <a:pt x="67716" y="595086"/>
                  </a:lnTo>
                  <a:lnTo>
                    <a:pt x="95386" y="630237"/>
                  </a:lnTo>
                  <a:lnTo>
                    <a:pt x="126939" y="661853"/>
                  </a:lnTo>
                  <a:lnTo>
                    <a:pt x="162019" y="689578"/>
                  </a:lnTo>
                  <a:lnTo>
                    <a:pt x="200274" y="713057"/>
                  </a:lnTo>
                  <a:lnTo>
                    <a:pt x="241349" y="731937"/>
                  </a:lnTo>
                  <a:lnTo>
                    <a:pt x="284890" y="745862"/>
                  </a:lnTo>
                  <a:lnTo>
                    <a:pt x="330542" y="754477"/>
                  </a:lnTo>
                  <a:lnTo>
                    <a:pt x="377952" y="757428"/>
                  </a:lnTo>
                  <a:lnTo>
                    <a:pt x="425361" y="754477"/>
                  </a:lnTo>
                  <a:lnTo>
                    <a:pt x="471013" y="745862"/>
                  </a:lnTo>
                  <a:lnTo>
                    <a:pt x="514554" y="731937"/>
                  </a:lnTo>
                  <a:lnTo>
                    <a:pt x="555629" y="713057"/>
                  </a:lnTo>
                  <a:lnTo>
                    <a:pt x="593884" y="689578"/>
                  </a:lnTo>
                  <a:lnTo>
                    <a:pt x="628964" y="661853"/>
                  </a:lnTo>
                  <a:lnTo>
                    <a:pt x="660517" y="630237"/>
                  </a:lnTo>
                  <a:lnTo>
                    <a:pt x="688187" y="595086"/>
                  </a:lnTo>
                  <a:lnTo>
                    <a:pt x="711621" y="556754"/>
                  </a:lnTo>
                  <a:lnTo>
                    <a:pt x="730463" y="515596"/>
                  </a:lnTo>
                  <a:lnTo>
                    <a:pt x="744361" y="471966"/>
                  </a:lnTo>
                  <a:lnTo>
                    <a:pt x="752959" y="426221"/>
                  </a:lnTo>
                  <a:lnTo>
                    <a:pt x="755904" y="378714"/>
                  </a:lnTo>
                  <a:lnTo>
                    <a:pt x="752959" y="331206"/>
                  </a:lnTo>
                  <a:lnTo>
                    <a:pt x="744361" y="285461"/>
                  </a:lnTo>
                  <a:lnTo>
                    <a:pt x="730463" y="241831"/>
                  </a:lnTo>
                  <a:lnTo>
                    <a:pt x="711621" y="200673"/>
                  </a:lnTo>
                  <a:lnTo>
                    <a:pt x="688187" y="162341"/>
                  </a:lnTo>
                  <a:lnTo>
                    <a:pt x="660517" y="127190"/>
                  </a:lnTo>
                  <a:lnTo>
                    <a:pt x="628964" y="95574"/>
                  </a:lnTo>
                  <a:lnTo>
                    <a:pt x="593884" y="67849"/>
                  </a:lnTo>
                  <a:lnTo>
                    <a:pt x="555629" y="44370"/>
                  </a:lnTo>
                  <a:lnTo>
                    <a:pt x="514554" y="25490"/>
                  </a:lnTo>
                  <a:lnTo>
                    <a:pt x="471013" y="11565"/>
                  </a:lnTo>
                  <a:lnTo>
                    <a:pt x="425361" y="2950"/>
                  </a:lnTo>
                  <a:lnTo>
                    <a:pt x="377952" y="0"/>
                  </a:lnTo>
                  <a:close/>
                </a:path>
              </a:pathLst>
            </a:custGeom>
            <a:solidFill>
              <a:srgbClr val="FFE9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966976" y="479501"/>
            <a:ext cx="250380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0" dirty="0"/>
              <a:t>9.</a:t>
            </a:r>
            <a:r>
              <a:rPr spc="-300" dirty="0"/>
              <a:t> </a:t>
            </a:r>
            <a:r>
              <a:rPr spc="-80" dirty="0"/>
              <a:t>학칙</a:t>
            </a:r>
            <a:r>
              <a:rPr spc="-295" dirty="0"/>
              <a:t> </a:t>
            </a:r>
            <a:r>
              <a:rPr spc="-120" dirty="0"/>
              <a:t>시행규칙</a:t>
            </a:r>
            <a:r>
              <a:rPr spc="-280" dirty="0"/>
              <a:t> </a:t>
            </a:r>
            <a:r>
              <a:rPr spc="-90" dirty="0"/>
              <a:t>안내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800811" y="1270761"/>
            <a:ext cx="780986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30649C"/>
                </a:solidFill>
                <a:latin typeface="나눔스퀘어라운드 ExtraBold"/>
                <a:cs typeface="나눔스퀘어라운드 ExtraBold"/>
              </a:rPr>
              <a:t>제8조(교과과정</a:t>
            </a:r>
            <a:r>
              <a:rPr sz="1800" b="1" spc="-20" dirty="0">
                <a:solidFill>
                  <a:srgbClr val="30649C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30649C"/>
                </a:solidFill>
                <a:latin typeface="나눔스퀘어라운드 ExtraBold"/>
                <a:cs typeface="나눔스퀘어라운드 ExtraBold"/>
              </a:rPr>
              <a:t>변경에</a:t>
            </a:r>
            <a:r>
              <a:rPr sz="1800" b="1" spc="-20" dirty="0">
                <a:solidFill>
                  <a:srgbClr val="30649C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30649C"/>
                </a:solidFill>
                <a:latin typeface="나눔스퀘어라운드 ExtraBold"/>
                <a:cs typeface="나눔스퀘어라운드 ExtraBold"/>
              </a:rPr>
              <a:t>따른</a:t>
            </a:r>
            <a:r>
              <a:rPr sz="1800" b="1" spc="-25" dirty="0">
                <a:solidFill>
                  <a:srgbClr val="30649C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spc="-10" dirty="0">
                <a:solidFill>
                  <a:srgbClr val="30649C"/>
                </a:solidFill>
                <a:latin typeface="나눔스퀘어라운드 ExtraBold"/>
                <a:cs typeface="나눔스퀘어라운드 ExtraBold"/>
              </a:rPr>
              <a:t>경과조치)</a:t>
            </a:r>
            <a:endParaRPr sz="1800">
              <a:latin typeface="나눔스퀘어라운드 ExtraBold"/>
              <a:cs typeface="나눔스퀘어라운드 ExtraBold"/>
            </a:endParaRPr>
          </a:p>
          <a:p>
            <a:pPr marL="68580">
              <a:lnSpc>
                <a:spcPct val="100000"/>
              </a:lnSpc>
            </a:pP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③</a:t>
            </a:r>
            <a:r>
              <a:rPr sz="1800" b="1" spc="-4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필수과목(교양필수,</a:t>
            </a:r>
            <a:r>
              <a:rPr sz="1800" b="1" spc="2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u="sng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전공필수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,</a:t>
            </a:r>
            <a:r>
              <a:rPr sz="1800" b="1" spc="-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필수전공)은</a:t>
            </a:r>
            <a:r>
              <a:rPr sz="1800" b="1" spc="-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재학</a:t>
            </a:r>
            <a:r>
              <a:rPr sz="1800" b="1" spc="-2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기간</a:t>
            </a:r>
            <a:r>
              <a:rPr sz="1800" b="1" spc="-3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중</a:t>
            </a:r>
            <a:r>
              <a:rPr sz="1800" b="1" spc="-3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반드시</a:t>
            </a:r>
            <a:r>
              <a:rPr sz="1800" b="1" spc="-2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이수하여야</a:t>
            </a:r>
            <a:r>
              <a:rPr sz="1800" b="1" spc="-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spc="-2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한다.</a:t>
            </a:r>
            <a:endParaRPr sz="1800">
              <a:latin typeface="나눔스퀘어라운드 ExtraBold"/>
              <a:cs typeface="나눔스퀘어라운드 ExtraBo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00811" y="2094103"/>
            <a:ext cx="11614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30649C"/>
                </a:solidFill>
                <a:latin typeface="나눔스퀘어라운드 ExtraBold"/>
                <a:cs typeface="나눔스퀘어라운드 ExtraBold"/>
              </a:rPr>
              <a:t>제9조(출석)</a:t>
            </a:r>
            <a:endParaRPr sz="1800">
              <a:latin typeface="나눔스퀘어라운드 ExtraBold"/>
              <a:cs typeface="나눔스퀘어라운드 ExtraBo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00811" y="2368422"/>
            <a:ext cx="10624820" cy="4141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7180" marR="763270" indent="-228600">
              <a:lnSpc>
                <a:spcPct val="100000"/>
              </a:lnSpc>
              <a:spcBef>
                <a:spcPts val="100"/>
              </a:spcBef>
            </a:pPr>
            <a:r>
              <a:rPr sz="1800" b="1" u="sng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①</a:t>
            </a:r>
            <a:r>
              <a:rPr sz="1800" b="1" u="sng" spc="-25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 </a:t>
            </a:r>
            <a:r>
              <a:rPr sz="1800" b="1" u="sng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각</a:t>
            </a:r>
            <a:r>
              <a:rPr sz="1800" b="1" u="sng" spc="-15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 </a:t>
            </a:r>
            <a:r>
              <a:rPr sz="1800" b="1" u="sng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교과목의</a:t>
            </a:r>
            <a:r>
              <a:rPr sz="1800" b="1" u="sng" spc="5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 </a:t>
            </a:r>
            <a:r>
              <a:rPr sz="1800" b="1" u="sng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매</a:t>
            </a:r>
            <a:r>
              <a:rPr sz="1800" b="1" u="sng" spc="-10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 </a:t>
            </a:r>
            <a:r>
              <a:rPr sz="1800" b="1" u="sng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학기</a:t>
            </a:r>
            <a:r>
              <a:rPr sz="1800" b="1" u="sng" spc="-15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 </a:t>
            </a:r>
            <a:r>
              <a:rPr sz="1800" b="1" u="sng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출석률이</a:t>
            </a:r>
            <a:r>
              <a:rPr sz="1800" b="1" u="sng" spc="-5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 </a:t>
            </a:r>
            <a:r>
              <a:rPr sz="1800" b="1" u="sng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총</a:t>
            </a:r>
            <a:r>
              <a:rPr sz="1800" b="1" u="sng" spc="-15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 </a:t>
            </a:r>
            <a:r>
              <a:rPr sz="1800" b="1" u="sng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수업시간</a:t>
            </a:r>
            <a:r>
              <a:rPr sz="1800" b="1" u="sng" spc="5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 </a:t>
            </a:r>
            <a:r>
              <a:rPr sz="1800" b="1" u="sng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수의</a:t>
            </a:r>
            <a:r>
              <a:rPr sz="1800" b="1" u="sng" spc="-10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 </a:t>
            </a:r>
            <a:r>
              <a:rPr sz="1800" b="1" u="sng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3분의</a:t>
            </a:r>
            <a:r>
              <a:rPr sz="1800" b="1" u="sng" spc="-15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 </a:t>
            </a:r>
            <a:r>
              <a:rPr sz="1800" b="1" u="sng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2에</a:t>
            </a:r>
            <a:r>
              <a:rPr sz="1800" b="1" u="sng" spc="-15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 </a:t>
            </a:r>
            <a:r>
              <a:rPr sz="1800" b="1" u="sng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미달인 학생은</a:t>
            </a:r>
            <a:r>
              <a:rPr sz="1800" b="1" u="sng" spc="-5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 </a:t>
            </a:r>
            <a:r>
              <a:rPr sz="1800" b="1" u="sng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정기시험에</a:t>
            </a:r>
            <a:r>
              <a:rPr sz="1800" b="1" u="sng" spc="10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 </a:t>
            </a:r>
            <a:r>
              <a:rPr sz="1800" b="1" u="sng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응시할</a:t>
            </a:r>
            <a:r>
              <a:rPr sz="1800" b="1" u="sng" spc="-15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 </a:t>
            </a:r>
            <a:r>
              <a:rPr sz="1800" b="1" u="sng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수</a:t>
            </a:r>
            <a:r>
              <a:rPr sz="1800" b="1" u="sng" spc="-10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 </a:t>
            </a:r>
            <a:r>
              <a:rPr sz="1800" b="1" u="sng" spc="-20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없으며,</a:t>
            </a:r>
            <a:r>
              <a:rPr sz="1800" b="1" spc="-2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u="sng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성적은</a:t>
            </a:r>
            <a:r>
              <a:rPr sz="1800" b="1" u="sng" spc="-5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 </a:t>
            </a:r>
            <a:r>
              <a:rPr sz="1800" b="1" u="sng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F로 </a:t>
            </a:r>
            <a:r>
              <a:rPr sz="1800" b="1" u="sng" spc="-10" dirty="0">
                <a:solidFill>
                  <a:srgbClr val="767070"/>
                </a:solidFill>
                <a:uFill>
                  <a:solidFill>
                    <a:srgbClr val="767070"/>
                  </a:solidFill>
                </a:uFill>
                <a:latin typeface="나눔스퀘어라운드 ExtraBold"/>
                <a:cs typeface="나눔스퀘어라운드 ExtraBold"/>
              </a:rPr>
              <a:t>처리한다.</a:t>
            </a:r>
            <a:endParaRPr sz="1800">
              <a:latin typeface="나눔스퀘어라운드 ExtraBold"/>
              <a:cs typeface="나눔스퀘어라운드 ExtraBold"/>
            </a:endParaRPr>
          </a:p>
          <a:p>
            <a:pPr marL="68580">
              <a:lnSpc>
                <a:spcPct val="100000"/>
              </a:lnSpc>
            </a:pP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②</a:t>
            </a:r>
            <a:r>
              <a:rPr sz="1800" b="1" spc="-2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부정출석,</a:t>
            </a:r>
            <a:r>
              <a:rPr sz="1800" b="1" spc="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대리출석</a:t>
            </a:r>
            <a:r>
              <a:rPr sz="1800" b="1" spc="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등</a:t>
            </a:r>
            <a:r>
              <a:rPr sz="1800" b="1" spc="-2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부정행위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적발</a:t>
            </a:r>
            <a:r>
              <a:rPr sz="1800" b="1" spc="-2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시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해⑨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과목의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성적은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F로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처리한다.</a:t>
            </a:r>
            <a:endParaRPr sz="1800">
              <a:latin typeface="나눔스퀘어라운드 ExtraBold"/>
              <a:cs typeface="나눔스퀘어라운드 ExtraBold"/>
            </a:endParaRPr>
          </a:p>
          <a:p>
            <a:pPr marL="297180" marR="1277620" indent="-228600">
              <a:lnSpc>
                <a:spcPct val="100000"/>
              </a:lnSpc>
            </a:pP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③</a:t>
            </a:r>
            <a:r>
              <a:rPr sz="1800" b="1" spc="-2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기타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정⑨한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사유로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부득이하게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결석한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학생이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해⑨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증빙</a:t>
            </a:r>
            <a:r>
              <a:rPr sz="1800" b="1" spc="-2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서류를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교과목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담⑨교수에게</a:t>
            </a:r>
            <a:r>
              <a:rPr sz="1800" b="1" spc="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제출한</a:t>
            </a:r>
            <a:r>
              <a:rPr sz="1800" b="1" spc="-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spc="-2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경우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담⑨교수는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원격강의 수강, 과제물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부과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등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수업</a:t>
            </a:r>
            <a:r>
              <a:rPr sz="1800" b="1" spc="-2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대체</a:t>
            </a:r>
            <a:r>
              <a:rPr sz="1800" b="1" spc="-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요건을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부과하여</a:t>
            </a:r>
            <a:r>
              <a:rPr sz="1800" b="1" spc="-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출석으로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인정할 수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spc="-2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있다.</a:t>
            </a:r>
            <a:endParaRPr sz="1800">
              <a:latin typeface="나눔스퀘어라운드 ExtraBold"/>
              <a:cs typeface="나눔스퀘어라운드 ExtraBold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300">
              <a:latin typeface="나눔스퀘어라운드 ExtraBold"/>
              <a:cs typeface="나눔스퀘어라운드 ExtraBold"/>
            </a:endParaRPr>
          </a:p>
          <a:p>
            <a:pPr marL="12700">
              <a:lnSpc>
                <a:spcPct val="100000"/>
              </a:lnSpc>
            </a:pPr>
            <a:r>
              <a:rPr sz="1800" b="1" spc="-10" dirty="0">
                <a:solidFill>
                  <a:srgbClr val="30649C"/>
                </a:solidFill>
                <a:latin typeface="나눔스퀘어라운드 ExtraBold"/>
                <a:cs typeface="나눔스퀘어라운드 ExtraBold"/>
              </a:rPr>
              <a:t>제19조(추가시험)</a:t>
            </a:r>
            <a:endParaRPr sz="1800">
              <a:latin typeface="나눔스퀘어라운드 ExtraBold"/>
              <a:cs typeface="나눔스퀘어라운드 ExtraBold"/>
            </a:endParaRPr>
          </a:p>
          <a:p>
            <a:pPr marL="12700" marR="5080" indent="55880">
              <a:lnSpc>
                <a:spcPct val="100000"/>
              </a:lnSpc>
              <a:spcBef>
                <a:spcPts val="5"/>
              </a:spcBef>
            </a:pP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질병,</a:t>
            </a:r>
            <a:r>
              <a:rPr sz="1800" b="1" spc="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병역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및</a:t>
            </a:r>
            <a:r>
              <a:rPr sz="1800" b="1" spc="-2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기타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정⑨한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사유로</a:t>
            </a:r>
            <a:r>
              <a:rPr sz="1800" b="1" spc="-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부득이하게 정기시험에</a:t>
            </a:r>
            <a:r>
              <a:rPr sz="1800" b="1" spc="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응시할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수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없는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자는</a:t>
            </a:r>
            <a:r>
              <a:rPr sz="1800" b="1" spc="-2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소정의</a:t>
            </a:r>
            <a:r>
              <a:rPr sz="1800" b="1" spc="-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기일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내에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증빙서류를</a:t>
            </a:r>
            <a:r>
              <a:rPr sz="1800" b="1" spc="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spc="-2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첨부한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사유서를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교과목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담⑨교수의 승인을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받아</a:t>
            </a:r>
            <a:r>
              <a:rPr sz="1800" b="1" spc="-2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소속대학</a:t>
            </a:r>
            <a:r>
              <a:rPr sz="1800" b="1" spc="-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교학과에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제출하고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소속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대학장의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승인을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받아</a:t>
            </a:r>
            <a:r>
              <a:rPr sz="1800" b="1" spc="-2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추가시험에 </a:t>
            </a:r>
            <a:r>
              <a:rPr sz="1800" b="1" spc="-2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응시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할</a:t>
            </a:r>
            <a:r>
              <a:rPr sz="1800" b="1" spc="-2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수</a:t>
            </a:r>
            <a:r>
              <a:rPr sz="1800" b="1" spc="-2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있다.</a:t>
            </a:r>
            <a:r>
              <a:rPr sz="1800" b="1" spc="-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추가시험의 시행방식은</a:t>
            </a:r>
            <a:r>
              <a:rPr sz="1800" b="1" spc="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교과목</a:t>
            </a:r>
            <a:r>
              <a:rPr sz="1800" b="1" spc="-2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담⑨교수가 선택할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수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spc="-2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있다.</a:t>
            </a:r>
            <a:endParaRPr sz="1800">
              <a:latin typeface="나눔스퀘어라운드 ExtraBold"/>
              <a:cs typeface="나눔스퀘어라운드 ExtraBold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300">
              <a:latin typeface="나눔스퀘어라운드 ExtraBold"/>
              <a:cs typeface="나눔스퀘어라운드 ExtraBold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30649C"/>
                </a:solidFill>
                <a:latin typeface="나눔스퀘어라운드 ExtraBold"/>
                <a:cs typeface="나눔스퀘어라운드 ExtraBold"/>
              </a:rPr>
              <a:t>제22조(유급대상자</a:t>
            </a:r>
            <a:r>
              <a:rPr sz="1800" b="1" spc="-55" dirty="0">
                <a:solidFill>
                  <a:srgbClr val="30649C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spc="-20" dirty="0">
                <a:solidFill>
                  <a:srgbClr val="30649C"/>
                </a:solidFill>
                <a:latin typeface="나눔스퀘어라운드 ExtraBold"/>
                <a:cs typeface="나눔스퀘어라운드 ExtraBold"/>
              </a:rPr>
              <a:t>재시험)</a:t>
            </a:r>
            <a:endParaRPr sz="1800">
              <a:latin typeface="나눔스퀘어라운드 ExtraBold"/>
              <a:cs typeface="나눔스퀘어라운드 ExtraBold"/>
            </a:endParaRPr>
          </a:p>
          <a:p>
            <a:pPr marL="12700" marR="18415" indent="55880">
              <a:lnSpc>
                <a:spcPct val="100000"/>
              </a:lnSpc>
            </a:pP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②</a:t>
            </a:r>
            <a:r>
              <a:rPr sz="1800" b="1" spc="-3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재시험</a:t>
            </a:r>
            <a:r>
              <a:rPr sz="1800" b="1" spc="-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대상자는</a:t>
            </a:r>
            <a:r>
              <a:rPr sz="1800" b="1" spc="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해⑨학기</a:t>
            </a:r>
            <a:r>
              <a:rPr sz="1800" b="1" spc="-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학업성적</a:t>
            </a:r>
            <a:r>
              <a:rPr sz="1800" b="1" spc="-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평균</a:t>
            </a:r>
            <a:r>
              <a:rPr sz="1800" b="1" spc="-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평점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2.0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이상인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자에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한하며,</a:t>
            </a:r>
            <a:r>
              <a:rPr sz="1800" b="1" spc="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담⑨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교수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및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소속</a:t>
            </a:r>
            <a:r>
              <a:rPr sz="1800" b="1" spc="-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대학장의</a:t>
            </a:r>
            <a:r>
              <a:rPr sz="1800" b="1" spc="-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승인을</a:t>
            </a:r>
            <a:r>
              <a:rPr sz="1800" b="1" spc="-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spc="-2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받아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재시험에</a:t>
            </a:r>
            <a:r>
              <a:rPr sz="1800" b="1" spc="-2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응시할</a:t>
            </a:r>
            <a:r>
              <a:rPr sz="1800" b="1" spc="-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수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spc="-2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있다.</a:t>
            </a:r>
            <a:endParaRPr sz="1800">
              <a:latin typeface="나눔스퀘어라운드 ExtraBold"/>
              <a:cs typeface="나눔스퀘어라운드 ExtraBold"/>
            </a:endParaRPr>
          </a:p>
          <a:p>
            <a:pPr marL="127000">
              <a:lnSpc>
                <a:spcPct val="100000"/>
              </a:lnSpc>
            </a:pPr>
            <a:r>
              <a:rPr sz="1800" b="1" dirty="0">
                <a:solidFill>
                  <a:srgbClr val="FF0000"/>
                </a:solidFill>
                <a:latin typeface="나눔스퀘어라운드 ExtraBold"/>
                <a:cs typeface="나눔스퀘어라운드 ExtraBold"/>
              </a:rPr>
              <a:t>※</a:t>
            </a:r>
            <a:r>
              <a:rPr sz="1800" b="1" spc="-40" dirty="0">
                <a:solidFill>
                  <a:srgbClr val="FF000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FF0000"/>
                </a:solidFill>
                <a:latin typeface="나눔스퀘어라운드 ExtraBold"/>
                <a:cs typeface="나눔스퀘어라운드 ExtraBold"/>
              </a:rPr>
              <a:t>‘교학과재시’</a:t>
            </a:r>
            <a:r>
              <a:rPr sz="1800" b="1" spc="5" dirty="0">
                <a:solidFill>
                  <a:srgbClr val="FF000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FF0000"/>
                </a:solidFill>
                <a:latin typeface="나눔스퀘어라운드 ExtraBold"/>
                <a:cs typeface="나눔스퀘어라운드 ExtraBold"/>
              </a:rPr>
              <a:t>용어</a:t>
            </a:r>
            <a:r>
              <a:rPr sz="1800" b="1" spc="-10" dirty="0">
                <a:solidFill>
                  <a:srgbClr val="FF000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FF0000"/>
                </a:solidFill>
                <a:latin typeface="나눔스퀘어라운드 ExtraBold"/>
                <a:cs typeface="나눔스퀘어라운드 ExtraBold"/>
              </a:rPr>
              <a:t>쓰이지</a:t>
            </a:r>
            <a:r>
              <a:rPr sz="1800" b="1" spc="-20" dirty="0">
                <a:solidFill>
                  <a:srgbClr val="FF000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FF0000"/>
                </a:solidFill>
                <a:latin typeface="나눔스퀘어라운드 ExtraBold"/>
                <a:cs typeface="나눔스퀘어라운드 ExtraBold"/>
              </a:rPr>
              <a:t>않음. 재시험</a:t>
            </a:r>
            <a:r>
              <a:rPr sz="1800" b="1" spc="-20" dirty="0">
                <a:solidFill>
                  <a:srgbClr val="FF000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FF0000"/>
                </a:solidFill>
                <a:latin typeface="나눔스퀘어라운드 ExtraBold"/>
                <a:cs typeface="나눔스퀘어라운드 ExtraBold"/>
              </a:rPr>
              <a:t>대상자는</a:t>
            </a:r>
            <a:r>
              <a:rPr sz="1800" b="1" spc="-5" dirty="0">
                <a:solidFill>
                  <a:srgbClr val="FF000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FF0000"/>
                </a:solidFill>
                <a:latin typeface="나눔스퀘어라운드 ExtraBold"/>
                <a:cs typeface="나눔스퀘어라운드 ExtraBold"/>
              </a:rPr>
              <a:t>개별</a:t>
            </a:r>
            <a:r>
              <a:rPr sz="1800" b="1" spc="-20" dirty="0">
                <a:solidFill>
                  <a:srgbClr val="FF000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FF0000"/>
                </a:solidFill>
                <a:latin typeface="나눔스퀘어라운드 ExtraBold"/>
                <a:cs typeface="나눔스퀘어라운드 ExtraBold"/>
              </a:rPr>
              <a:t>통보(개별문의</a:t>
            </a:r>
            <a:r>
              <a:rPr sz="1800" b="1" spc="10" dirty="0">
                <a:solidFill>
                  <a:srgbClr val="FF000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FF0000"/>
                </a:solidFill>
                <a:latin typeface="나눔스퀘어라운드 ExtraBold"/>
                <a:cs typeface="나눔스퀘어라운드 ExtraBold"/>
              </a:rPr>
              <a:t>받지</a:t>
            </a:r>
            <a:r>
              <a:rPr sz="1800" b="1" spc="-20" dirty="0">
                <a:solidFill>
                  <a:srgbClr val="FF000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spc="-25" dirty="0">
                <a:solidFill>
                  <a:srgbClr val="FF0000"/>
                </a:solidFill>
                <a:latin typeface="나눔스퀘어라운드 ExtraBold"/>
                <a:cs typeface="나눔스퀘어라운드 ExtraBold"/>
              </a:rPr>
              <a:t>않음)</a:t>
            </a:r>
            <a:endParaRPr sz="1800">
              <a:latin typeface="나눔스퀘어라운드 ExtraBold"/>
              <a:cs typeface="나눔스퀘어라운드 Extra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397251" y="2137791"/>
            <a:ext cx="1532890" cy="171450"/>
          </a:xfrm>
          <a:custGeom>
            <a:avLst/>
            <a:gdLst/>
            <a:ahLst/>
            <a:cxnLst/>
            <a:rect l="l" t="t" r="r" b="b"/>
            <a:pathLst>
              <a:path w="1532889" h="171450">
                <a:moveTo>
                  <a:pt x="1361313" y="0"/>
                </a:moveTo>
                <a:lnTo>
                  <a:pt x="1361313" y="171450"/>
                </a:lnTo>
                <a:lnTo>
                  <a:pt x="1475613" y="114300"/>
                </a:lnTo>
                <a:lnTo>
                  <a:pt x="1389888" y="114300"/>
                </a:lnTo>
                <a:lnTo>
                  <a:pt x="1389888" y="57150"/>
                </a:lnTo>
                <a:lnTo>
                  <a:pt x="1475613" y="57150"/>
                </a:lnTo>
                <a:lnTo>
                  <a:pt x="1361313" y="0"/>
                </a:lnTo>
                <a:close/>
              </a:path>
              <a:path w="1532889" h="171450">
                <a:moveTo>
                  <a:pt x="1361313" y="57150"/>
                </a:moveTo>
                <a:lnTo>
                  <a:pt x="0" y="57150"/>
                </a:lnTo>
                <a:lnTo>
                  <a:pt x="0" y="114300"/>
                </a:lnTo>
                <a:lnTo>
                  <a:pt x="1361313" y="114300"/>
                </a:lnTo>
                <a:lnTo>
                  <a:pt x="1361313" y="57150"/>
                </a:lnTo>
                <a:close/>
              </a:path>
              <a:path w="1532889" h="171450">
                <a:moveTo>
                  <a:pt x="1475613" y="57150"/>
                </a:moveTo>
                <a:lnTo>
                  <a:pt x="1389888" y="57150"/>
                </a:lnTo>
                <a:lnTo>
                  <a:pt x="1389888" y="114300"/>
                </a:lnTo>
                <a:lnTo>
                  <a:pt x="1475613" y="114300"/>
                </a:lnTo>
                <a:lnTo>
                  <a:pt x="1532763" y="85725"/>
                </a:lnTo>
                <a:lnTo>
                  <a:pt x="1475613" y="5715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4008501" y="2054174"/>
            <a:ext cx="316865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나눔스퀘어라운드 ExtraBold"/>
                <a:cs typeface="나눔스퀘어라운드 ExtraBold"/>
              </a:rPr>
              <a:t>성적,</a:t>
            </a:r>
            <a:r>
              <a:rPr sz="1800" b="1" u="sng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나눔스퀘어라운드 ExtraBold"/>
                <a:cs typeface="나눔스퀘어라운드 ExtraBold"/>
              </a:rPr>
              <a:t> </a:t>
            </a:r>
            <a:r>
              <a:rPr sz="18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나눔스퀘어라운드 ExtraBold"/>
                <a:cs typeface="나눔스퀘어라운드 ExtraBold"/>
              </a:rPr>
              <a:t>출석은</a:t>
            </a:r>
            <a:r>
              <a:rPr sz="1800" b="1" u="sng" spc="-2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나눔스퀘어라운드 ExtraBold"/>
                <a:cs typeface="나눔스퀘어라운드 ExtraBold"/>
              </a:rPr>
              <a:t> </a:t>
            </a:r>
            <a:r>
              <a:rPr sz="18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나눔스퀘어라운드 ExtraBold"/>
                <a:cs typeface="나눔스퀘어라운드 ExtraBold"/>
              </a:rPr>
              <a:t>교수님에게</a:t>
            </a:r>
            <a:r>
              <a:rPr sz="18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나눔스퀘어라운드 ExtraBold"/>
                <a:cs typeface="나눔스퀘어라운드 ExtraBold"/>
              </a:rPr>
              <a:t> </a:t>
            </a:r>
            <a:r>
              <a:rPr sz="1800" b="1" u="sng" spc="-2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나눔스퀘어라운드 ExtraBold"/>
                <a:cs typeface="나눔스퀘어라운드 ExtraBold"/>
              </a:rPr>
              <a:t>직접문의</a:t>
            </a:r>
            <a:endParaRPr sz="1800">
              <a:latin typeface="나눔스퀘어라운드 ExtraBold"/>
              <a:cs typeface="나눔스퀘어라운드 ExtraBol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0" dirty="0"/>
              <a:t>9.</a:t>
            </a:r>
            <a:r>
              <a:rPr spc="-300" dirty="0"/>
              <a:t> </a:t>
            </a:r>
            <a:r>
              <a:rPr spc="-80" dirty="0"/>
              <a:t>학칙</a:t>
            </a:r>
            <a:r>
              <a:rPr spc="-295" dirty="0"/>
              <a:t> </a:t>
            </a:r>
            <a:r>
              <a:rPr spc="-120" dirty="0"/>
              <a:t>시행규칙</a:t>
            </a:r>
            <a:r>
              <a:rPr spc="-280" dirty="0"/>
              <a:t> </a:t>
            </a:r>
            <a:r>
              <a:rPr spc="-90" dirty="0"/>
              <a:t>안내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40460" y="980694"/>
            <a:ext cx="13030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30649C"/>
                </a:solidFill>
                <a:latin typeface="나눔스퀘어라운드 ExtraBold"/>
                <a:cs typeface="나눔스퀘어라운드 ExtraBold"/>
              </a:rPr>
              <a:t>제12조(공결)</a:t>
            </a:r>
            <a:endParaRPr sz="1800">
              <a:latin typeface="나눔스퀘어라운드 ExtraBold"/>
              <a:cs typeface="나눔스퀘어라운드 ExtraBold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3712" y="1313688"/>
            <a:ext cx="10584180" cy="52197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88620" y="327659"/>
            <a:ext cx="1405255" cy="1278890"/>
            <a:chOff x="388620" y="327659"/>
            <a:chExt cx="1405255" cy="1278890"/>
          </a:xfrm>
        </p:grpSpPr>
        <p:sp>
          <p:nvSpPr>
            <p:cNvPr id="3" name="object 3"/>
            <p:cNvSpPr/>
            <p:nvPr/>
          </p:nvSpPr>
          <p:spPr>
            <a:xfrm>
              <a:off x="1036320" y="701039"/>
              <a:ext cx="757555" cy="756285"/>
            </a:xfrm>
            <a:custGeom>
              <a:avLst/>
              <a:gdLst/>
              <a:ahLst/>
              <a:cxnLst/>
              <a:rect l="l" t="t" r="r" b="b"/>
              <a:pathLst>
                <a:path w="757555" h="756285">
                  <a:moveTo>
                    <a:pt x="378714" y="0"/>
                  </a:moveTo>
                  <a:lnTo>
                    <a:pt x="331209" y="2943"/>
                  </a:lnTo>
                  <a:lnTo>
                    <a:pt x="285465" y="11539"/>
                  </a:lnTo>
                  <a:lnTo>
                    <a:pt x="241837" y="25434"/>
                  </a:lnTo>
                  <a:lnTo>
                    <a:pt x="200679" y="44272"/>
                  </a:lnTo>
                  <a:lnTo>
                    <a:pt x="162347" y="67702"/>
                  </a:lnTo>
                  <a:lnTo>
                    <a:pt x="127195" y="95368"/>
                  </a:lnTo>
                  <a:lnTo>
                    <a:pt x="95579" y="126918"/>
                  </a:lnTo>
                  <a:lnTo>
                    <a:pt x="67853" y="161997"/>
                  </a:lnTo>
                  <a:lnTo>
                    <a:pt x="44372" y="200252"/>
                  </a:lnTo>
                  <a:lnTo>
                    <a:pt x="25491" y="241328"/>
                  </a:lnTo>
                  <a:lnTo>
                    <a:pt x="11566" y="284873"/>
                  </a:lnTo>
                  <a:lnTo>
                    <a:pt x="2950" y="330532"/>
                  </a:lnTo>
                  <a:lnTo>
                    <a:pt x="0" y="377951"/>
                  </a:lnTo>
                  <a:lnTo>
                    <a:pt x="2950" y="425371"/>
                  </a:lnTo>
                  <a:lnTo>
                    <a:pt x="11566" y="471030"/>
                  </a:lnTo>
                  <a:lnTo>
                    <a:pt x="25491" y="514575"/>
                  </a:lnTo>
                  <a:lnTo>
                    <a:pt x="44372" y="555651"/>
                  </a:lnTo>
                  <a:lnTo>
                    <a:pt x="67853" y="593906"/>
                  </a:lnTo>
                  <a:lnTo>
                    <a:pt x="95579" y="628985"/>
                  </a:lnTo>
                  <a:lnTo>
                    <a:pt x="127195" y="660535"/>
                  </a:lnTo>
                  <a:lnTo>
                    <a:pt x="162347" y="688201"/>
                  </a:lnTo>
                  <a:lnTo>
                    <a:pt x="200679" y="711631"/>
                  </a:lnTo>
                  <a:lnTo>
                    <a:pt x="241837" y="730469"/>
                  </a:lnTo>
                  <a:lnTo>
                    <a:pt x="285465" y="744364"/>
                  </a:lnTo>
                  <a:lnTo>
                    <a:pt x="331209" y="752960"/>
                  </a:lnTo>
                  <a:lnTo>
                    <a:pt x="378714" y="755904"/>
                  </a:lnTo>
                  <a:lnTo>
                    <a:pt x="426221" y="752960"/>
                  </a:lnTo>
                  <a:lnTo>
                    <a:pt x="471966" y="744364"/>
                  </a:lnTo>
                  <a:lnTo>
                    <a:pt x="515596" y="730469"/>
                  </a:lnTo>
                  <a:lnTo>
                    <a:pt x="556754" y="711631"/>
                  </a:lnTo>
                  <a:lnTo>
                    <a:pt x="595086" y="688201"/>
                  </a:lnTo>
                  <a:lnTo>
                    <a:pt x="630237" y="660535"/>
                  </a:lnTo>
                  <a:lnTo>
                    <a:pt x="661853" y="628985"/>
                  </a:lnTo>
                  <a:lnTo>
                    <a:pt x="689578" y="593906"/>
                  </a:lnTo>
                  <a:lnTo>
                    <a:pt x="713057" y="555651"/>
                  </a:lnTo>
                  <a:lnTo>
                    <a:pt x="731937" y="514575"/>
                  </a:lnTo>
                  <a:lnTo>
                    <a:pt x="745862" y="471030"/>
                  </a:lnTo>
                  <a:lnTo>
                    <a:pt x="754477" y="425371"/>
                  </a:lnTo>
                  <a:lnTo>
                    <a:pt x="757428" y="377951"/>
                  </a:lnTo>
                  <a:lnTo>
                    <a:pt x="754477" y="330532"/>
                  </a:lnTo>
                  <a:lnTo>
                    <a:pt x="745862" y="284873"/>
                  </a:lnTo>
                  <a:lnTo>
                    <a:pt x="731937" y="241328"/>
                  </a:lnTo>
                  <a:lnTo>
                    <a:pt x="713057" y="200252"/>
                  </a:lnTo>
                  <a:lnTo>
                    <a:pt x="689578" y="161997"/>
                  </a:lnTo>
                  <a:lnTo>
                    <a:pt x="661853" y="126918"/>
                  </a:lnTo>
                  <a:lnTo>
                    <a:pt x="630237" y="95368"/>
                  </a:lnTo>
                  <a:lnTo>
                    <a:pt x="595086" y="67702"/>
                  </a:lnTo>
                  <a:lnTo>
                    <a:pt x="556754" y="44272"/>
                  </a:lnTo>
                  <a:lnTo>
                    <a:pt x="515596" y="25434"/>
                  </a:lnTo>
                  <a:lnTo>
                    <a:pt x="471966" y="11539"/>
                  </a:lnTo>
                  <a:lnTo>
                    <a:pt x="426221" y="2943"/>
                  </a:lnTo>
                  <a:lnTo>
                    <a:pt x="378714" y="0"/>
                  </a:lnTo>
                  <a:close/>
                </a:path>
              </a:pathLst>
            </a:custGeom>
            <a:solidFill>
              <a:srgbClr val="DBE6E7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414272" y="662939"/>
              <a:ext cx="271145" cy="76200"/>
            </a:xfrm>
            <a:custGeom>
              <a:avLst/>
              <a:gdLst/>
              <a:ahLst/>
              <a:cxnLst/>
              <a:rect l="l" t="t" r="r" b="b"/>
              <a:pathLst>
                <a:path w="271144" h="76200">
                  <a:moveTo>
                    <a:pt x="232790" y="0"/>
                  </a:moveTo>
                  <a:lnTo>
                    <a:pt x="217943" y="2988"/>
                  </a:lnTo>
                  <a:lnTo>
                    <a:pt x="205835" y="11144"/>
                  </a:lnTo>
                  <a:lnTo>
                    <a:pt x="197679" y="23252"/>
                  </a:lnTo>
                  <a:lnTo>
                    <a:pt x="194690" y="38100"/>
                  </a:lnTo>
                  <a:lnTo>
                    <a:pt x="197679" y="52947"/>
                  </a:lnTo>
                  <a:lnTo>
                    <a:pt x="205835" y="65055"/>
                  </a:lnTo>
                  <a:lnTo>
                    <a:pt x="217943" y="73211"/>
                  </a:lnTo>
                  <a:lnTo>
                    <a:pt x="232790" y="76200"/>
                  </a:lnTo>
                  <a:lnTo>
                    <a:pt x="247638" y="73211"/>
                  </a:lnTo>
                  <a:lnTo>
                    <a:pt x="259746" y="65055"/>
                  </a:lnTo>
                  <a:lnTo>
                    <a:pt x="267902" y="52947"/>
                  </a:lnTo>
                  <a:lnTo>
                    <a:pt x="269612" y="44450"/>
                  </a:lnTo>
                  <a:lnTo>
                    <a:pt x="232790" y="44450"/>
                  </a:lnTo>
                  <a:lnTo>
                    <a:pt x="232790" y="31750"/>
                  </a:lnTo>
                  <a:lnTo>
                    <a:pt x="269612" y="31750"/>
                  </a:lnTo>
                  <a:lnTo>
                    <a:pt x="267902" y="23252"/>
                  </a:lnTo>
                  <a:lnTo>
                    <a:pt x="259746" y="11144"/>
                  </a:lnTo>
                  <a:lnTo>
                    <a:pt x="247638" y="2988"/>
                  </a:lnTo>
                  <a:lnTo>
                    <a:pt x="232790" y="0"/>
                  </a:lnTo>
                  <a:close/>
                </a:path>
                <a:path w="271144" h="76200">
                  <a:moveTo>
                    <a:pt x="195969" y="31750"/>
                  </a:moveTo>
                  <a:lnTo>
                    <a:pt x="0" y="31750"/>
                  </a:lnTo>
                  <a:lnTo>
                    <a:pt x="0" y="44450"/>
                  </a:lnTo>
                  <a:lnTo>
                    <a:pt x="195969" y="44450"/>
                  </a:lnTo>
                  <a:lnTo>
                    <a:pt x="194690" y="38100"/>
                  </a:lnTo>
                  <a:lnTo>
                    <a:pt x="195969" y="31750"/>
                  </a:lnTo>
                  <a:close/>
                </a:path>
                <a:path w="271144" h="76200">
                  <a:moveTo>
                    <a:pt x="269612" y="31750"/>
                  </a:moveTo>
                  <a:lnTo>
                    <a:pt x="232790" y="31750"/>
                  </a:lnTo>
                  <a:lnTo>
                    <a:pt x="232790" y="44450"/>
                  </a:lnTo>
                  <a:lnTo>
                    <a:pt x="269612" y="44450"/>
                  </a:lnTo>
                  <a:lnTo>
                    <a:pt x="270891" y="38100"/>
                  </a:lnTo>
                  <a:lnTo>
                    <a:pt x="269612" y="3175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69036" y="851915"/>
              <a:ext cx="756285" cy="754380"/>
            </a:xfrm>
            <a:custGeom>
              <a:avLst/>
              <a:gdLst/>
              <a:ahLst/>
              <a:cxnLst/>
              <a:rect l="l" t="t" r="r" b="b"/>
              <a:pathLst>
                <a:path w="756285" h="754380">
                  <a:moveTo>
                    <a:pt x="377952" y="0"/>
                  </a:moveTo>
                  <a:lnTo>
                    <a:pt x="330542" y="2939"/>
                  </a:lnTo>
                  <a:lnTo>
                    <a:pt x="284890" y="11521"/>
                  </a:lnTo>
                  <a:lnTo>
                    <a:pt x="241349" y="25393"/>
                  </a:lnTo>
                  <a:lnTo>
                    <a:pt x="200274" y="44200"/>
                  </a:lnTo>
                  <a:lnTo>
                    <a:pt x="162019" y="67589"/>
                  </a:lnTo>
                  <a:lnTo>
                    <a:pt x="126939" y="95206"/>
                  </a:lnTo>
                  <a:lnTo>
                    <a:pt x="95386" y="126697"/>
                  </a:lnTo>
                  <a:lnTo>
                    <a:pt x="67716" y="161709"/>
                  </a:lnTo>
                  <a:lnTo>
                    <a:pt x="44282" y="199887"/>
                  </a:lnTo>
                  <a:lnTo>
                    <a:pt x="25440" y="240878"/>
                  </a:lnTo>
                  <a:lnTo>
                    <a:pt x="11542" y="284327"/>
                  </a:lnTo>
                  <a:lnTo>
                    <a:pt x="2944" y="329883"/>
                  </a:lnTo>
                  <a:lnTo>
                    <a:pt x="0" y="377189"/>
                  </a:lnTo>
                  <a:lnTo>
                    <a:pt x="2944" y="424496"/>
                  </a:lnTo>
                  <a:lnTo>
                    <a:pt x="11542" y="470052"/>
                  </a:lnTo>
                  <a:lnTo>
                    <a:pt x="25440" y="513501"/>
                  </a:lnTo>
                  <a:lnTo>
                    <a:pt x="44282" y="554492"/>
                  </a:lnTo>
                  <a:lnTo>
                    <a:pt x="67716" y="592670"/>
                  </a:lnTo>
                  <a:lnTo>
                    <a:pt x="95386" y="627682"/>
                  </a:lnTo>
                  <a:lnTo>
                    <a:pt x="126939" y="659173"/>
                  </a:lnTo>
                  <a:lnTo>
                    <a:pt x="162019" y="686790"/>
                  </a:lnTo>
                  <a:lnTo>
                    <a:pt x="200274" y="710179"/>
                  </a:lnTo>
                  <a:lnTo>
                    <a:pt x="241349" y="728986"/>
                  </a:lnTo>
                  <a:lnTo>
                    <a:pt x="284890" y="742858"/>
                  </a:lnTo>
                  <a:lnTo>
                    <a:pt x="330542" y="751440"/>
                  </a:lnTo>
                  <a:lnTo>
                    <a:pt x="377952" y="754380"/>
                  </a:lnTo>
                  <a:lnTo>
                    <a:pt x="425361" y="751440"/>
                  </a:lnTo>
                  <a:lnTo>
                    <a:pt x="471013" y="742858"/>
                  </a:lnTo>
                  <a:lnTo>
                    <a:pt x="514554" y="728986"/>
                  </a:lnTo>
                  <a:lnTo>
                    <a:pt x="555629" y="710179"/>
                  </a:lnTo>
                  <a:lnTo>
                    <a:pt x="593884" y="686790"/>
                  </a:lnTo>
                  <a:lnTo>
                    <a:pt x="628964" y="659173"/>
                  </a:lnTo>
                  <a:lnTo>
                    <a:pt x="660517" y="627682"/>
                  </a:lnTo>
                  <a:lnTo>
                    <a:pt x="688187" y="592670"/>
                  </a:lnTo>
                  <a:lnTo>
                    <a:pt x="711621" y="554492"/>
                  </a:lnTo>
                  <a:lnTo>
                    <a:pt x="730463" y="513501"/>
                  </a:lnTo>
                  <a:lnTo>
                    <a:pt x="744361" y="470052"/>
                  </a:lnTo>
                  <a:lnTo>
                    <a:pt x="752959" y="424496"/>
                  </a:lnTo>
                  <a:lnTo>
                    <a:pt x="755904" y="377189"/>
                  </a:lnTo>
                  <a:lnTo>
                    <a:pt x="752959" y="329883"/>
                  </a:lnTo>
                  <a:lnTo>
                    <a:pt x="744361" y="284327"/>
                  </a:lnTo>
                  <a:lnTo>
                    <a:pt x="730463" y="240878"/>
                  </a:lnTo>
                  <a:lnTo>
                    <a:pt x="711621" y="199887"/>
                  </a:lnTo>
                  <a:lnTo>
                    <a:pt x="688187" y="161709"/>
                  </a:lnTo>
                  <a:lnTo>
                    <a:pt x="660517" y="126697"/>
                  </a:lnTo>
                  <a:lnTo>
                    <a:pt x="628964" y="95206"/>
                  </a:lnTo>
                  <a:lnTo>
                    <a:pt x="593884" y="67589"/>
                  </a:lnTo>
                  <a:lnTo>
                    <a:pt x="555629" y="44200"/>
                  </a:lnTo>
                  <a:lnTo>
                    <a:pt x="514554" y="25393"/>
                  </a:lnTo>
                  <a:lnTo>
                    <a:pt x="471013" y="11521"/>
                  </a:lnTo>
                  <a:lnTo>
                    <a:pt x="425361" y="2939"/>
                  </a:lnTo>
                  <a:lnTo>
                    <a:pt x="377952" y="0"/>
                  </a:lnTo>
                  <a:close/>
                </a:path>
              </a:pathLst>
            </a:custGeom>
            <a:solidFill>
              <a:srgbClr val="F8EDB8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88620" y="701039"/>
              <a:ext cx="756285" cy="756285"/>
            </a:xfrm>
            <a:custGeom>
              <a:avLst/>
              <a:gdLst/>
              <a:ahLst/>
              <a:cxnLst/>
              <a:rect l="l" t="t" r="r" b="b"/>
              <a:pathLst>
                <a:path w="756285" h="756285">
                  <a:moveTo>
                    <a:pt x="377952" y="0"/>
                  </a:moveTo>
                  <a:lnTo>
                    <a:pt x="330542" y="2943"/>
                  </a:lnTo>
                  <a:lnTo>
                    <a:pt x="284890" y="11539"/>
                  </a:lnTo>
                  <a:lnTo>
                    <a:pt x="241349" y="25434"/>
                  </a:lnTo>
                  <a:lnTo>
                    <a:pt x="200274" y="44272"/>
                  </a:lnTo>
                  <a:lnTo>
                    <a:pt x="162019" y="67702"/>
                  </a:lnTo>
                  <a:lnTo>
                    <a:pt x="126939" y="95368"/>
                  </a:lnTo>
                  <a:lnTo>
                    <a:pt x="95386" y="126918"/>
                  </a:lnTo>
                  <a:lnTo>
                    <a:pt x="67716" y="161997"/>
                  </a:lnTo>
                  <a:lnTo>
                    <a:pt x="44282" y="200252"/>
                  </a:lnTo>
                  <a:lnTo>
                    <a:pt x="25440" y="241328"/>
                  </a:lnTo>
                  <a:lnTo>
                    <a:pt x="11542" y="284873"/>
                  </a:lnTo>
                  <a:lnTo>
                    <a:pt x="2944" y="330532"/>
                  </a:lnTo>
                  <a:lnTo>
                    <a:pt x="0" y="377951"/>
                  </a:lnTo>
                  <a:lnTo>
                    <a:pt x="2944" y="425371"/>
                  </a:lnTo>
                  <a:lnTo>
                    <a:pt x="11542" y="471030"/>
                  </a:lnTo>
                  <a:lnTo>
                    <a:pt x="25440" y="514575"/>
                  </a:lnTo>
                  <a:lnTo>
                    <a:pt x="44282" y="555651"/>
                  </a:lnTo>
                  <a:lnTo>
                    <a:pt x="67716" y="593906"/>
                  </a:lnTo>
                  <a:lnTo>
                    <a:pt x="95386" y="628985"/>
                  </a:lnTo>
                  <a:lnTo>
                    <a:pt x="126939" y="660535"/>
                  </a:lnTo>
                  <a:lnTo>
                    <a:pt x="162019" y="688201"/>
                  </a:lnTo>
                  <a:lnTo>
                    <a:pt x="200274" y="711631"/>
                  </a:lnTo>
                  <a:lnTo>
                    <a:pt x="241349" y="730469"/>
                  </a:lnTo>
                  <a:lnTo>
                    <a:pt x="284890" y="744364"/>
                  </a:lnTo>
                  <a:lnTo>
                    <a:pt x="330542" y="752960"/>
                  </a:lnTo>
                  <a:lnTo>
                    <a:pt x="377952" y="755904"/>
                  </a:lnTo>
                  <a:lnTo>
                    <a:pt x="425361" y="752960"/>
                  </a:lnTo>
                  <a:lnTo>
                    <a:pt x="471013" y="744364"/>
                  </a:lnTo>
                  <a:lnTo>
                    <a:pt x="514554" y="730469"/>
                  </a:lnTo>
                  <a:lnTo>
                    <a:pt x="555629" y="711631"/>
                  </a:lnTo>
                  <a:lnTo>
                    <a:pt x="593884" y="688201"/>
                  </a:lnTo>
                  <a:lnTo>
                    <a:pt x="628964" y="660535"/>
                  </a:lnTo>
                  <a:lnTo>
                    <a:pt x="660517" y="628985"/>
                  </a:lnTo>
                  <a:lnTo>
                    <a:pt x="688187" y="593906"/>
                  </a:lnTo>
                  <a:lnTo>
                    <a:pt x="711621" y="555651"/>
                  </a:lnTo>
                  <a:lnTo>
                    <a:pt x="730463" y="514575"/>
                  </a:lnTo>
                  <a:lnTo>
                    <a:pt x="744361" y="471030"/>
                  </a:lnTo>
                  <a:lnTo>
                    <a:pt x="752959" y="425371"/>
                  </a:lnTo>
                  <a:lnTo>
                    <a:pt x="755904" y="377951"/>
                  </a:lnTo>
                  <a:lnTo>
                    <a:pt x="752959" y="330532"/>
                  </a:lnTo>
                  <a:lnTo>
                    <a:pt x="744361" y="284873"/>
                  </a:lnTo>
                  <a:lnTo>
                    <a:pt x="730463" y="241328"/>
                  </a:lnTo>
                  <a:lnTo>
                    <a:pt x="711621" y="200252"/>
                  </a:lnTo>
                  <a:lnTo>
                    <a:pt x="688187" y="161997"/>
                  </a:lnTo>
                  <a:lnTo>
                    <a:pt x="660517" y="126918"/>
                  </a:lnTo>
                  <a:lnTo>
                    <a:pt x="628964" y="95368"/>
                  </a:lnTo>
                  <a:lnTo>
                    <a:pt x="593884" y="67702"/>
                  </a:lnTo>
                  <a:lnTo>
                    <a:pt x="555629" y="44272"/>
                  </a:lnTo>
                  <a:lnTo>
                    <a:pt x="514554" y="25434"/>
                  </a:lnTo>
                  <a:lnTo>
                    <a:pt x="471013" y="11539"/>
                  </a:lnTo>
                  <a:lnTo>
                    <a:pt x="425361" y="2943"/>
                  </a:lnTo>
                  <a:lnTo>
                    <a:pt x="377952" y="0"/>
                  </a:lnTo>
                  <a:close/>
                </a:path>
              </a:pathLst>
            </a:custGeom>
            <a:solidFill>
              <a:srgbClr val="D4D9F3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69036" y="327659"/>
              <a:ext cx="756285" cy="757555"/>
            </a:xfrm>
            <a:custGeom>
              <a:avLst/>
              <a:gdLst/>
              <a:ahLst/>
              <a:cxnLst/>
              <a:rect l="l" t="t" r="r" b="b"/>
              <a:pathLst>
                <a:path w="756285" h="757555">
                  <a:moveTo>
                    <a:pt x="377952" y="0"/>
                  </a:moveTo>
                  <a:lnTo>
                    <a:pt x="330542" y="2950"/>
                  </a:lnTo>
                  <a:lnTo>
                    <a:pt x="284890" y="11565"/>
                  </a:lnTo>
                  <a:lnTo>
                    <a:pt x="241349" y="25490"/>
                  </a:lnTo>
                  <a:lnTo>
                    <a:pt x="200274" y="44370"/>
                  </a:lnTo>
                  <a:lnTo>
                    <a:pt x="162019" y="67849"/>
                  </a:lnTo>
                  <a:lnTo>
                    <a:pt x="126939" y="95574"/>
                  </a:lnTo>
                  <a:lnTo>
                    <a:pt x="95386" y="127190"/>
                  </a:lnTo>
                  <a:lnTo>
                    <a:pt x="67716" y="162341"/>
                  </a:lnTo>
                  <a:lnTo>
                    <a:pt x="44282" y="200673"/>
                  </a:lnTo>
                  <a:lnTo>
                    <a:pt x="25440" y="241831"/>
                  </a:lnTo>
                  <a:lnTo>
                    <a:pt x="11542" y="285461"/>
                  </a:lnTo>
                  <a:lnTo>
                    <a:pt x="2944" y="331206"/>
                  </a:lnTo>
                  <a:lnTo>
                    <a:pt x="0" y="378714"/>
                  </a:lnTo>
                  <a:lnTo>
                    <a:pt x="2944" y="426221"/>
                  </a:lnTo>
                  <a:lnTo>
                    <a:pt x="11542" y="471966"/>
                  </a:lnTo>
                  <a:lnTo>
                    <a:pt x="25440" y="515596"/>
                  </a:lnTo>
                  <a:lnTo>
                    <a:pt x="44282" y="556754"/>
                  </a:lnTo>
                  <a:lnTo>
                    <a:pt x="67716" y="595086"/>
                  </a:lnTo>
                  <a:lnTo>
                    <a:pt x="95386" y="630237"/>
                  </a:lnTo>
                  <a:lnTo>
                    <a:pt x="126939" y="661853"/>
                  </a:lnTo>
                  <a:lnTo>
                    <a:pt x="162019" y="689578"/>
                  </a:lnTo>
                  <a:lnTo>
                    <a:pt x="200274" y="713057"/>
                  </a:lnTo>
                  <a:lnTo>
                    <a:pt x="241349" y="731937"/>
                  </a:lnTo>
                  <a:lnTo>
                    <a:pt x="284890" y="745862"/>
                  </a:lnTo>
                  <a:lnTo>
                    <a:pt x="330542" y="754477"/>
                  </a:lnTo>
                  <a:lnTo>
                    <a:pt x="377952" y="757428"/>
                  </a:lnTo>
                  <a:lnTo>
                    <a:pt x="425361" y="754477"/>
                  </a:lnTo>
                  <a:lnTo>
                    <a:pt x="471013" y="745862"/>
                  </a:lnTo>
                  <a:lnTo>
                    <a:pt x="514554" y="731937"/>
                  </a:lnTo>
                  <a:lnTo>
                    <a:pt x="555629" y="713057"/>
                  </a:lnTo>
                  <a:lnTo>
                    <a:pt x="593884" y="689578"/>
                  </a:lnTo>
                  <a:lnTo>
                    <a:pt x="628964" y="661853"/>
                  </a:lnTo>
                  <a:lnTo>
                    <a:pt x="660517" y="630237"/>
                  </a:lnTo>
                  <a:lnTo>
                    <a:pt x="688187" y="595086"/>
                  </a:lnTo>
                  <a:lnTo>
                    <a:pt x="711621" y="556754"/>
                  </a:lnTo>
                  <a:lnTo>
                    <a:pt x="730463" y="515596"/>
                  </a:lnTo>
                  <a:lnTo>
                    <a:pt x="744361" y="471966"/>
                  </a:lnTo>
                  <a:lnTo>
                    <a:pt x="752959" y="426221"/>
                  </a:lnTo>
                  <a:lnTo>
                    <a:pt x="755904" y="378714"/>
                  </a:lnTo>
                  <a:lnTo>
                    <a:pt x="752959" y="331206"/>
                  </a:lnTo>
                  <a:lnTo>
                    <a:pt x="744361" y="285461"/>
                  </a:lnTo>
                  <a:lnTo>
                    <a:pt x="730463" y="241831"/>
                  </a:lnTo>
                  <a:lnTo>
                    <a:pt x="711621" y="200673"/>
                  </a:lnTo>
                  <a:lnTo>
                    <a:pt x="688187" y="162341"/>
                  </a:lnTo>
                  <a:lnTo>
                    <a:pt x="660517" y="127190"/>
                  </a:lnTo>
                  <a:lnTo>
                    <a:pt x="628964" y="95574"/>
                  </a:lnTo>
                  <a:lnTo>
                    <a:pt x="593884" y="67849"/>
                  </a:lnTo>
                  <a:lnTo>
                    <a:pt x="555629" y="44370"/>
                  </a:lnTo>
                  <a:lnTo>
                    <a:pt x="514554" y="25490"/>
                  </a:lnTo>
                  <a:lnTo>
                    <a:pt x="471013" y="11565"/>
                  </a:lnTo>
                  <a:lnTo>
                    <a:pt x="425361" y="2950"/>
                  </a:lnTo>
                  <a:lnTo>
                    <a:pt x="377952" y="0"/>
                  </a:lnTo>
                  <a:close/>
                </a:path>
              </a:pathLst>
            </a:custGeom>
            <a:solidFill>
              <a:srgbClr val="FFE9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966976" y="479501"/>
            <a:ext cx="250380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0" dirty="0"/>
              <a:t>9.</a:t>
            </a:r>
            <a:r>
              <a:rPr spc="-300" dirty="0"/>
              <a:t> </a:t>
            </a:r>
            <a:r>
              <a:rPr spc="-80" dirty="0"/>
              <a:t>학칙</a:t>
            </a:r>
            <a:r>
              <a:rPr spc="-295" dirty="0"/>
              <a:t> </a:t>
            </a:r>
            <a:r>
              <a:rPr spc="-120" dirty="0"/>
              <a:t>시행규칙</a:t>
            </a:r>
            <a:r>
              <a:rPr spc="-280" dirty="0"/>
              <a:t> </a:t>
            </a:r>
            <a:r>
              <a:rPr spc="-90" dirty="0"/>
              <a:t>안내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371652" y="1711832"/>
            <a:ext cx="11324590" cy="45091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rgbClr val="30649C"/>
                </a:solidFill>
                <a:latin typeface="나눔스퀘어라운드 ExtraBold"/>
                <a:cs typeface="나눔스퀘어라운드 ExtraBold"/>
              </a:rPr>
              <a:t>제31조</a:t>
            </a:r>
            <a:r>
              <a:rPr sz="1600" b="1" spc="-40" dirty="0">
                <a:solidFill>
                  <a:srgbClr val="30649C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600" b="1" spc="-10" dirty="0">
                <a:solidFill>
                  <a:srgbClr val="30649C"/>
                </a:solidFill>
                <a:latin typeface="나눔스퀘어라운드 ExtraBold"/>
                <a:cs typeface="나눔스퀘어라운드 ExtraBold"/>
              </a:rPr>
              <a:t>(성적[유급]</a:t>
            </a:r>
            <a:r>
              <a:rPr sz="1600" b="1" spc="-50" dirty="0">
                <a:solidFill>
                  <a:srgbClr val="30649C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600" b="1" dirty="0">
                <a:solidFill>
                  <a:srgbClr val="30649C"/>
                </a:solidFill>
                <a:latin typeface="나눔스퀘어라운드 ExtraBold"/>
                <a:cs typeface="나눔스퀘어라운드 ExtraBold"/>
              </a:rPr>
              <a:t>및</a:t>
            </a:r>
            <a:r>
              <a:rPr sz="1600" b="1" spc="-45" dirty="0">
                <a:solidFill>
                  <a:srgbClr val="30649C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600" b="1" spc="-10" dirty="0">
                <a:solidFill>
                  <a:srgbClr val="30649C"/>
                </a:solidFill>
                <a:latin typeface="나눔스퀘어라운드 ExtraBold"/>
                <a:cs typeface="나눔스퀘어라운드 ExtraBold"/>
              </a:rPr>
              <a:t>진급사정)</a:t>
            </a:r>
            <a:endParaRPr sz="1600">
              <a:latin typeface="나눔스퀘어라운드 ExtraBold"/>
              <a:cs typeface="나눔스퀘어라운드 ExtraBold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900">
              <a:latin typeface="나눔스퀘어라운드 ExtraBold"/>
              <a:cs typeface="나눔스퀘어라운드 ExtraBold"/>
            </a:endParaRPr>
          </a:p>
          <a:p>
            <a:pPr marL="266700" indent="-254635">
              <a:lnSpc>
                <a:spcPct val="100000"/>
              </a:lnSpc>
              <a:buFont typeface=""/>
              <a:buAutoNum type="arabicPeriod"/>
              <a:tabLst>
                <a:tab pos="267335" algn="l"/>
              </a:tabLst>
            </a:pPr>
            <a:r>
              <a:rPr sz="1800" b="1" i="1" dirty="0">
                <a:latin typeface="나눔스퀘어라운드 Bold"/>
                <a:cs typeface="나눔스퀘어라운드 Bold"/>
              </a:rPr>
              <a:t>한의예과</a:t>
            </a:r>
            <a:r>
              <a:rPr sz="1800" b="1" dirty="0">
                <a:latin typeface="나눔스퀘어라운드 Bold"/>
                <a:cs typeface="나눔스퀘어라운드 Bold"/>
              </a:rPr>
              <a:t>,</a:t>
            </a:r>
            <a:r>
              <a:rPr sz="1800" b="1" spc="-2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치의예과</a:t>
            </a:r>
            <a:r>
              <a:rPr sz="1800" b="1" dirty="0">
                <a:latin typeface="나눔스퀘어라운드 Bold"/>
                <a:cs typeface="나눔스퀘어라운드 Bold"/>
              </a:rPr>
              <a:t>,</a:t>
            </a:r>
            <a:r>
              <a:rPr sz="1800" b="1" spc="-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의예과</a:t>
            </a:r>
            <a:r>
              <a:rPr sz="1800" b="1" dirty="0">
                <a:latin typeface="나눔스퀘어라운드 Bold"/>
                <a:cs typeface="나눔스퀘어라운드 Bold"/>
              </a:rPr>
              <a:t>,</a:t>
            </a:r>
            <a:r>
              <a:rPr sz="1800" b="1" spc="-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간호학과</a:t>
            </a:r>
            <a:r>
              <a:rPr sz="1800" b="1" dirty="0">
                <a:latin typeface="나눔스퀘어라운드 Bold"/>
                <a:cs typeface="나눔스퀘어라운드 Bold"/>
              </a:rPr>
              <a:t>,</a:t>
            </a:r>
            <a:r>
              <a:rPr sz="1800" b="1" spc="-1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약학과</a:t>
            </a:r>
            <a:r>
              <a:rPr sz="1800" b="1" dirty="0">
                <a:latin typeface="나눔스퀘어라운드 Bold"/>
                <a:cs typeface="나눔스퀘어라운드 Bold"/>
              </a:rPr>
              <a:t>,</a:t>
            </a:r>
            <a:r>
              <a:rPr sz="1800" b="1" spc="-2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한약학과</a:t>
            </a:r>
            <a:r>
              <a:rPr sz="1800" b="1" i="1" spc="-20" dirty="0">
                <a:latin typeface="나눔스퀘어라운드 Bold"/>
                <a:cs typeface="나눔스퀘어라운드 Bold"/>
              </a:rPr>
              <a:t> </a:t>
            </a:r>
            <a:r>
              <a:rPr sz="1800" b="1" dirty="0">
                <a:latin typeface="나눔스퀘어라운드 Bold"/>
                <a:cs typeface="나눔스퀘어라운드 Bold"/>
              </a:rPr>
              <a:t>:</a:t>
            </a:r>
            <a:r>
              <a:rPr sz="1800" b="1" spc="-3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학기별</a:t>
            </a:r>
            <a:r>
              <a:rPr sz="1800" b="1" i="1" spc="-2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학업성적의</a:t>
            </a:r>
            <a:r>
              <a:rPr sz="1800" b="1" i="1" spc="-2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평균평점이</a:t>
            </a:r>
            <a:r>
              <a:rPr sz="1800" b="1" i="1" spc="-10" dirty="0">
                <a:latin typeface="나눔스퀘어라운드 Bold"/>
                <a:cs typeface="나눔스퀘어라운드 Bold"/>
              </a:rPr>
              <a:t> </a:t>
            </a:r>
            <a:r>
              <a:rPr sz="1800" b="1" dirty="0">
                <a:latin typeface="나눔스퀘어라운드 Bold"/>
                <a:cs typeface="나눔스퀘어라운드 Bold"/>
              </a:rPr>
              <a:t>2.0</a:t>
            </a:r>
            <a:r>
              <a:rPr sz="1800" b="1" i="1" dirty="0">
                <a:latin typeface="나눔스퀘어라운드 Bold"/>
                <a:cs typeface="나눔스퀘어라운드 Bold"/>
              </a:rPr>
              <a:t>미만인</a:t>
            </a:r>
            <a:r>
              <a:rPr sz="1800" b="1" i="1" spc="5" dirty="0">
                <a:latin typeface="나눔스퀘어라운드 Bold"/>
                <a:cs typeface="나눔스퀘어라운드 Bold"/>
              </a:rPr>
              <a:t> </a:t>
            </a:r>
            <a:r>
              <a:rPr sz="1800" b="1" i="1" spc="-50" dirty="0">
                <a:latin typeface="나눔스퀘어라운드 Bold"/>
                <a:cs typeface="나눔스퀘어라운드 Bold"/>
              </a:rPr>
              <a:t>자</a:t>
            </a:r>
            <a:endParaRPr sz="1800">
              <a:latin typeface="나눔스퀘어라운드 Bold"/>
              <a:cs typeface="나눔스퀘어라운드 Bold"/>
            </a:endParaRPr>
          </a:p>
          <a:p>
            <a:pPr marL="266700" indent="-254635">
              <a:lnSpc>
                <a:spcPct val="100000"/>
              </a:lnSpc>
              <a:buFont typeface=""/>
              <a:buAutoNum type="arabicPeriod"/>
              <a:tabLst>
                <a:tab pos="267335" algn="l"/>
              </a:tabLst>
            </a:pPr>
            <a:r>
              <a:rPr sz="1800" b="1" i="1" dirty="0">
                <a:latin typeface="나눔스퀘어라운드 Bold"/>
                <a:cs typeface="나눔스퀘어라운드 Bold"/>
              </a:rPr>
              <a:t>한의학과</a:t>
            </a:r>
            <a:r>
              <a:rPr sz="1800" b="1" dirty="0">
                <a:latin typeface="나눔스퀘어라운드 Bold"/>
                <a:cs typeface="나눔스퀘어라운드 Bold"/>
              </a:rPr>
              <a:t>,</a:t>
            </a:r>
            <a:r>
              <a:rPr sz="1800" b="1" spc="-2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치의학과</a:t>
            </a:r>
            <a:r>
              <a:rPr sz="1800" b="1" dirty="0">
                <a:latin typeface="나눔스퀘어라운드 Bold"/>
                <a:cs typeface="나눔스퀘어라운드 Bold"/>
              </a:rPr>
              <a:t>,</a:t>
            </a:r>
            <a:r>
              <a:rPr sz="1800" b="1" spc="-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의학과</a:t>
            </a:r>
            <a:r>
              <a:rPr sz="1800" b="1" i="1" spc="-20" dirty="0">
                <a:latin typeface="나눔스퀘어라운드 Bold"/>
                <a:cs typeface="나눔스퀘어라운드 Bold"/>
              </a:rPr>
              <a:t> </a:t>
            </a:r>
            <a:r>
              <a:rPr sz="1800" b="1" dirty="0">
                <a:latin typeface="나눔스퀘어라운드 Bold"/>
                <a:cs typeface="나눔스퀘어라운드 Bold"/>
              </a:rPr>
              <a:t>:</a:t>
            </a:r>
            <a:r>
              <a:rPr sz="1800" b="1" spc="-3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학기별</a:t>
            </a:r>
            <a:r>
              <a:rPr sz="1800" b="1" i="1" spc="-2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전공과목</a:t>
            </a:r>
            <a:r>
              <a:rPr sz="1800" b="1" i="1" spc="-2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학업성적의</a:t>
            </a:r>
            <a:r>
              <a:rPr sz="1800" b="1" i="1" spc="-1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평균평점이</a:t>
            </a:r>
            <a:r>
              <a:rPr sz="1800" b="1" i="1" spc="-15" dirty="0">
                <a:latin typeface="나눔스퀘어라운드 Bold"/>
                <a:cs typeface="나눔스퀘어라운드 Bold"/>
              </a:rPr>
              <a:t> </a:t>
            </a:r>
            <a:r>
              <a:rPr sz="1800" b="1" dirty="0">
                <a:latin typeface="나눔스퀘어라운드 Bold"/>
                <a:cs typeface="나눔스퀘어라운드 Bold"/>
              </a:rPr>
              <a:t>2.0</a:t>
            </a:r>
            <a:r>
              <a:rPr sz="1800" b="1" i="1" dirty="0">
                <a:latin typeface="나눔스퀘어라운드 Bold"/>
                <a:cs typeface="나눔스퀘어라운드 Bold"/>
              </a:rPr>
              <a:t>미만인</a:t>
            </a:r>
            <a:r>
              <a:rPr sz="1800" b="1" i="1" spc="5" dirty="0">
                <a:latin typeface="나눔스퀘어라운드 Bold"/>
                <a:cs typeface="나눔스퀘어라운드 Bold"/>
              </a:rPr>
              <a:t> </a:t>
            </a:r>
            <a:r>
              <a:rPr sz="1800" b="1" i="1" spc="-50" dirty="0">
                <a:latin typeface="나눔스퀘어라운드 Bold"/>
                <a:cs typeface="나눔스퀘어라운드 Bold"/>
              </a:rPr>
              <a:t>자</a:t>
            </a:r>
            <a:endParaRPr sz="1800">
              <a:latin typeface="나눔스퀘어라운드 Bold"/>
              <a:cs typeface="나눔스퀘어라운드 Bold"/>
            </a:endParaRPr>
          </a:p>
          <a:p>
            <a:pPr marL="266700" indent="-254635">
              <a:lnSpc>
                <a:spcPct val="100000"/>
              </a:lnSpc>
              <a:buFont typeface=""/>
              <a:buAutoNum type="arabicPeriod"/>
              <a:tabLst>
                <a:tab pos="267335" algn="l"/>
              </a:tabLst>
            </a:pPr>
            <a:r>
              <a:rPr sz="1800" b="1" i="1" dirty="0">
                <a:latin typeface="나눔스퀘어라운드 Bold"/>
                <a:cs typeface="나눔스퀘어라운드 Bold"/>
              </a:rPr>
              <a:t>한의과대학</a:t>
            </a:r>
            <a:r>
              <a:rPr sz="1800" b="1" dirty="0">
                <a:latin typeface="나눔스퀘어라운드 Bold"/>
                <a:cs typeface="나눔스퀘어라운드 Bold"/>
              </a:rPr>
              <a:t>, </a:t>
            </a:r>
            <a:r>
              <a:rPr sz="1800" b="1" i="1" dirty="0">
                <a:latin typeface="나눔스퀘어라운드 Bold"/>
                <a:cs typeface="나눔스퀘어라운드 Bold"/>
              </a:rPr>
              <a:t>치과대학</a:t>
            </a:r>
            <a:r>
              <a:rPr sz="1800" b="1" dirty="0">
                <a:latin typeface="나눔스퀘어라운드 Bold"/>
                <a:cs typeface="나눔스퀘어라운드 Bold"/>
              </a:rPr>
              <a:t>, </a:t>
            </a:r>
            <a:r>
              <a:rPr sz="1800" b="1" i="1" dirty="0">
                <a:latin typeface="나눔스퀘어라운드 Bold"/>
                <a:cs typeface="나눔스퀘어라운드 Bold"/>
              </a:rPr>
              <a:t>의과대학</a:t>
            </a:r>
            <a:r>
              <a:rPr sz="1800" b="1" i="1" spc="-15" dirty="0">
                <a:latin typeface="나눔스퀘어라운드 Bold"/>
                <a:cs typeface="나눔스퀘어라운드 Bold"/>
              </a:rPr>
              <a:t> </a:t>
            </a:r>
            <a:r>
              <a:rPr sz="1800" b="1" dirty="0">
                <a:latin typeface="나눔스퀘어라운드 Bold"/>
                <a:cs typeface="나눔스퀘어라운드 Bold"/>
              </a:rPr>
              <a:t>:</a:t>
            </a:r>
            <a:r>
              <a:rPr sz="1800" b="1" spc="-2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⑨해학기</a:t>
            </a:r>
            <a:r>
              <a:rPr sz="1800" b="1" i="1" spc="-1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전공필수</a:t>
            </a:r>
            <a:r>
              <a:rPr sz="1800" b="1" i="1" spc="-1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과목의</a:t>
            </a:r>
            <a:r>
              <a:rPr sz="1800" b="1" i="1" spc="-1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성적이</a:t>
            </a:r>
            <a:r>
              <a:rPr sz="1800" b="1" i="1" spc="-15" dirty="0">
                <a:latin typeface="나눔스퀘어라운드 Bold"/>
                <a:cs typeface="나눔스퀘어라운드 Bold"/>
              </a:rPr>
              <a:t> </a:t>
            </a:r>
            <a:r>
              <a:rPr sz="1800" b="1" dirty="0">
                <a:latin typeface="나눔스퀘어라운드 Bold"/>
                <a:cs typeface="나눔스퀘어라운드 Bold"/>
              </a:rPr>
              <a:t>F</a:t>
            </a:r>
            <a:r>
              <a:rPr sz="1800" b="1" i="1" dirty="0">
                <a:latin typeface="나눔스퀘어라운드 Bold"/>
                <a:cs typeface="나눔스퀘어라운드 Bold"/>
              </a:rPr>
              <a:t>인</a:t>
            </a:r>
            <a:r>
              <a:rPr sz="1800" b="1" i="1" spc="-3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경우</a:t>
            </a:r>
            <a:r>
              <a:rPr sz="1800" b="1" dirty="0">
                <a:latin typeface="나눔스퀘어라운드 Bold"/>
                <a:cs typeface="나눔스퀘어라운드 Bold"/>
              </a:rPr>
              <a:t>.</a:t>
            </a:r>
            <a:r>
              <a:rPr sz="1800" b="1" spc="-1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다만</a:t>
            </a:r>
            <a:r>
              <a:rPr sz="1800" b="1" dirty="0">
                <a:latin typeface="나눔스퀘어라운드 Bold"/>
                <a:cs typeface="나눔스퀘어라운드 Bold"/>
              </a:rPr>
              <a:t>,</a:t>
            </a:r>
            <a:r>
              <a:rPr sz="1800" b="1" spc="-1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교양과목</a:t>
            </a:r>
            <a:r>
              <a:rPr sz="1800" b="1" i="1" spc="-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및</a:t>
            </a:r>
            <a:r>
              <a:rPr sz="1800" b="1" i="1" spc="-2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전공기초과목의</a:t>
            </a:r>
            <a:r>
              <a:rPr sz="1800" b="1" i="1" spc="5" dirty="0">
                <a:latin typeface="나눔스퀘어라운드 Bold"/>
                <a:cs typeface="나눔스퀘어라운드 Bold"/>
              </a:rPr>
              <a:t> </a:t>
            </a:r>
            <a:r>
              <a:rPr sz="1800" b="1" i="1" spc="-25" dirty="0">
                <a:latin typeface="나눔스퀘어라운드 Bold"/>
                <a:cs typeface="나눔스퀘어라운드 Bold"/>
              </a:rPr>
              <a:t>학점을</a:t>
            </a:r>
            <a:endParaRPr sz="1800">
              <a:latin typeface="나눔스퀘어라운드 Bold"/>
              <a:cs typeface="나눔스퀘어라운드 Bold"/>
            </a:endParaRPr>
          </a:p>
          <a:p>
            <a:pPr marL="241300">
              <a:lnSpc>
                <a:spcPct val="100000"/>
              </a:lnSpc>
            </a:pPr>
            <a:r>
              <a:rPr sz="1800" b="1" i="1" dirty="0">
                <a:latin typeface="나눔스퀘어라운드 Bold"/>
                <a:cs typeface="나눔스퀘어라운드 Bold"/>
              </a:rPr>
              <a:t>미</a:t>
            </a:r>
            <a:r>
              <a:rPr sz="1800" b="1" i="1" spc="-2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취득한</a:t>
            </a:r>
            <a:r>
              <a:rPr sz="1800" b="1" i="1" spc="-1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자는</a:t>
            </a:r>
            <a:r>
              <a:rPr sz="1800" b="1" i="1" spc="-1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진급은</a:t>
            </a:r>
            <a:r>
              <a:rPr sz="1800" b="1" i="1" spc="-1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하되</a:t>
            </a:r>
            <a:r>
              <a:rPr sz="1800" b="1" i="1" spc="-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재학</a:t>
            </a:r>
            <a:r>
              <a:rPr sz="1800" b="1" i="1" spc="-2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중</a:t>
            </a:r>
            <a:r>
              <a:rPr sz="1800" b="1" i="1" spc="-2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필히</a:t>
            </a:r>
            <a:r>
              <a:rPr sz="1800" b="1" i="1" spc="-2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학점을</a:t>
            </a:r>
            <a:r>
              <a:rPr sz="1800" b="1" i="1" spc="-1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취득하여야</a:t>
            </a:r>
            <a:r>
              <a:rPr sz="1800" b="1" i="1" spc="10" dirty="0">
                <a:latin typeface="나눔스퀘어라운드 Bold"/>
                <a:cs typeface="나눔스퀘어라운드 Bold"/>
              </a:rPr>
              <a:t> </a:t>
            </a:r>
            <a:r>
              <a:rPr sz="1800" b="1" i="1" spc="-25" dirty="0">
                <a:latin typeface="나눔스퀘어라운드 Bold"/>
                <a:cs typeface="나눔스퀘어라운드 Bold"/>
              </a:rPr>
              <a:t>한다</a:t>
            </a:r>
            <a:endParaRPr sz="1800">
              <a:latin typeface="나눔스퀘어라운드 Bold"/>
              <a:cs typeface="나눔스퀘어라운드 Bold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나눔스퀘어라운드 Bold"/>
                <a:cs typeface="나눔스퀘어라운드 Bold"/>
              </a:rPr>
              <a:t>5.</a:t>
            </a:r>
            <a:r>
              <a:rPr sz="1800" b="1" spc="-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본인이</a:t>
            </a:r>
            <a:r>
              <a:rPr sz="1800" b="1" i="1" spc="-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원할</a:t>
            </a:r>
            <a:r>
              <a:rPr sz="1800" b="1" i="1" spc="-10" dirty="0">
                <a:latin typeface="나눔스퀘어라운드 Bold"/>
                <a:cs typeface="나눔스퀘어라운드 Bold"/>
              </a:rPr>
              <a:t> </a:t>
            </a:r>
            <a:r>
              <a:rPr sz="1800" b="1" i="1" spc="-25" dirty="0">
                <a:latin typeface="나눔스퀘어라운드 Bold"/>
                <a:cs typeface="나눔스퀘어라운드 Bold"/>
              </a:rPr>
              <a:t>경우</a:t>
            </a:r>
            <a:endParaRPr sz="1800">
              <a:latin typeface="나눔스퀘어라운드 Bold"/>
              <a:cs typeface="나눔스퀘어라운드 Bold"/>
            </a:endParaRPr>
          </a:p>
          <a:p>
            <a:pPr marL="266700" indent="-254635">
              <a:lnSpc>
                <a:spcPct val="100000"/>
              </a:lnSpc>
              <a:buFont typeface=""/>
              <a:buAutoNum type="arabicPeriod"/>
              <a:tabLst>
                <a:tab pos="267335" algn="l"/>
              </a:tabLst>
            </a:pPr>
            <a:r>
              <a:rPr sz="1800" b="1" i="1" dirty="0">
                <a:latin typeface="나눔스퀘어라운드 Bold"/>
                <a:cs typeface="나눔스퀘어라운드 Bold"/>
              </a:rPr>
              <a:t>「</a:t>
            </a:r>
            <a:r>
              <a:rPr sz="1800" b="1" i="1" spc="-10" dirty="0">
                <a:latin typeface="나눔스퀘어라운드 Bold"/>
                <a:cs typeface="나눔스퀘어라운드 Bold"/>
              </a:rPr>
              <a:t>학칙」 </a:t>
            </a:r>
            <a:r>
              <a:rPr sz="1800" b="1" i="1" dirty="0">
                <a:latin typeface="나눔스퀘어라운드 Bold"/>
                <a:cs typeface="나눔스퀘어라운드 Bold"/>
              </a:rPr>
              <a:t>제</a:t>
            </a:r>
            <a:r>
              <a:rPr sz="1800" b="1" dirty="0">
                <a:latin typeface="나눔스퀘어라운드 Bold"/>
                <a:cs typeface="나눔스퀘어라운드 Bold"/>
              </a:rPr>
              <a:t>29</a:t>
            </a:r>
            <a:r>
              <a:rPr sz="1800" b="1" i="1" dirty="0">
                <a:latin typeface="나눔스퀘어라운드 Bold"/>
                <a:cs typeface="나눔스퀘어라운드 Bold"/>
              </a:rPr>
              <a:t>조에</a:t>
            </a:r>
            <a:r>
              <a:rPr sz="1800" b="1" i="1" spc="1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해⑨하는</a:t>
            </a:r>
            <a:r>
              <a:rPr sz="1800" b="1" i="1" spc="-1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자</a:t>
            </a:r>
            <a:r>
              <a:rPr sz="1800" b="1" dirty="0">
                <a:latin typeface="나눔스퀘어라운드 Bold"/>
                <a:cs typeface="나눔스퀘어라운드 Bold"/>
              </a:rPr>
              <a:t>.&lt;</a:t>
            </a:r>
            <a:r>
              <a:rPr sz="1800" b="1" i="1" dirty="0">
                <a:latin typeface="나눔스퀘어라운드 Bold"/>
                <a:cs typeface="나눔스퀘어라운드 Bold"/>
              </a:rPr>
              <a:t>개정</a:t>
            </a:r>
            <a:r>
              <a:rPr sz="1800" b="1" i="1" spc="-5" dirty="0">
                <a:latin typeface="나눔스퀘어라운드 Bold"/>
                <a:cs typeface="나눔스퀘어라운드 Bold"/>
              </a:rPr>
              <a:t> ‘</a:t>
            </a:r>
            <a:r>
              <a:rPr sz="1800" b="1" spc="-10" dirty="0">
                <a:latin typeface="나눔스퀘어라운드 Bold"/>
                <a:cs typeface="나눔스퀘어라운드 Bold"/>
              </a:rPr>
              <a:t>15.12.29&gt;</a:t>
            </a:r>
            <a:endParaRPr sz="1800">
              <a:latin typeface="나눔스퀘어라운드 Bold"/>
              <a:cs typeface="나눔스퀘어라운드 Bold"/>
            </a:endParaRPr>
          </a:p>
          <a:p>
            <a:pPr marL="266700" indent="-254635">
              <a:lnSpc>
                <a:spcPct val="100000"/>
              </a:lnSpc>
              <a:buFont typeface=""/>
              <a:buAutoNum type="arabicPeriod"/>
              <a:tabLst>
                <a:tab pos="267335" algn="l"/>
              </a:tabLst>
            </a:pPr>
            <a:r>
              <a:rPr sz="1800" b="1" i="1" dirty="0">
                <a:latin typeface="나눔스퀘어라운드 Bold"/>
                <a:cs typeface="나눔스퀘어라운드 Bold"/>
              </a:rPr>
              <a:t>유급대상자가</a:t>
            </a:r>
            <a:r>
              <a:rPr sz="1800" b="1" i="1" spc="-2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유급휴학하지</a:t>
            </a:r>
            <a:r>
              <a:rPr sz="1800" b="1" i="1" spc="-2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않을</a:t>
            </a:r>
            <a:r>
              <a:rPr sz="1800" b="1" i="1" spc="-2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경우</a:t>
            </a:r>
            <a:r>
              <a:rPr sz="1800" b="1" dirty="0">
                <a:latin typeface="나눔스퀘어라운드 Bold"/>
                <a:cs typeface="나눔스퀘어라운드 Bold"/>
              </a:rPr>
              <a:t>.&lt;</a:t>
            </a:r>
            <a:r>
              <a:rPr sz="1800" b="1" i="1" dirty="0">
                <a:latin typeface="나눔스퀘어라운드 Bold"/>
                <a:cs typeface="나눔스퀘어라운드 Bold"/>
              </a:rPr>
              <a:t>개정</a:t>
            </a:r>
            <a:r>
              <a:rPr sz="1800" b="1" i="1" spc="-10" dirty="0">
                <a:latin typeface="나눔스퀘어라운드 Bold"/>
                <a:cs typeface="나눔스퀘어라운드 Bold"/>
              </a:rPr>
              <a:t> ‘</a:t>
            </a:r>
            <a:r>
              <a:rPr sz="1800" b="1" spc="-10" dirty="0">
                <a:latin typeface="나눔스퀘어라운드 Bold"/>
                <a:cs typeface="나눔스퀘어라운드 Bold"/>
              </a:rPr>
              <a:t>18.01.03&gt;</a:t>
            </a:r>
            <a:endParaRPr sz="1800">
              <a:latin typeface="나눔스퀘어라운드 Bold"/>
              <a:cs typeface="나눔스퀘어라운드 Bold"/>
            </a:endParaRPr>
          </a:p>
          <a:p>
            <a:pPr marL="266700" indent="-254635">
              <a:lnSpc>
                <a:spcPct val="100000"/>
              </a:lnSpc>
              <a:buAutoNum type="arabicPeriod"/>
              <a:tabLst>
                <a:tab pos="267335" algn="l"/>
              </a:tabLst>
            </a:pPr>
            <a:r>
              <a:rPr sz="1800" b="1" dirty="0">
                <a:latin typeface="나눔스퀘어라운드 Bold"/>
                <a:cs typeface="나눔스퀘어라운드 Bold"/>
              </a:rPr>
              <a:t>&lt;</a:t>
            </a:r>
            <a:r>
              <a:rPr sz="1800" b="1" i="1" dirty="0">
                <a:latin typeface="나눔스퀘어라운드 Bold"/>
                <a:cs typeface="나눔스퀘어라운드 Bold"/>
              </a:rPr>
              <a:t>삭제</a:t>
            </a:r>
            <a:r>
              <a:rPr sz="1800" b="1" i="1" spc="-15" dirty="0">
                <a:latin typeface="나눔스퀘어라운드 Bold"/>
                <a:cs typeface="나눔스퀘어라운드 Bold"/>
              </a:rPr>
              <a:t> </a:t>
            </a:r>
            <a:r>
              <a:rPr sz="1800" b="1" spc="-10" dirty="0">
                <a:latin typeface="나눔스퀘어라운드 Bold"/>
                <a:cs typeface="나눔스퀘어라운드 Bold"/>
              </a:rPr>
              <a:t>'10.5.25&gt;</a:t>
            </a:r>
            <a:endParaRPr sz="1800">
              <a:latin typeface="나눔스퀘어라운드 Bold"/>
              <a:cs typeface="나눔스퀘어라운드 Bold"/>
            </a:endParaRPr>
          </a:p>
          <a:p>
            <a:pPr marL="266700" indent="-254635">
              <a:lnSpc>
                <a:spcPct val="100000"/>
              </a:lnSpc>
              <a:buAutoNum type="arabicPeriod"/>
              <a:tabLst>
                <a:tab pos="267335" algn="l"/>
              </a:tabLst>
            </a:pPr>
            <a:r>
              <a:rPr sz="1800" b="1" dirty="0">
                <a:latin typeface="나눔스퀘어라운드 Bold"/>
                <a:cs typeface="나눔스퀘어라운드 Bold"/>
              </a:rPr>
              <a:t>&lt;</a:t>
            </a:r>
            <a:r>
              <a:rPr sz="1800" b="1" i="1" dirty="0">
                <a:latin typeface="나눔스퀘어라운드 Bold"/>
                <a:cs typeface="나눔스퀘어라운드 Bold"/>
              </a:rPr>
              <a:t>삭제</a:t>
            </a:r>
            <a:r>
              <a:rPr sz="1800" b="1" i="1" spc="-20" dirty="0">
                <a:latin typeface="나눔스퀘어라운드 Bold"/>
                <a:cs typeface="나눔스퀘어라운드 Bold"/>
              </a:rPr>
              <a:t> </a:t>
            </a:r>
            <a:r>
              <a:rPr sz="1800" b="1" spc="-10" dirty="0">
                <a:latin typeface="나눔스퀘어라운드 Bold"/>
                <a:cs typeface="나눔스퀘어라운드 Bold"/>
              </a:rPr>
              <a:t>'96.9.2&gt;</a:t>
            </a:r>
            <a:endParaRPr sz="1800">
              <a:latin typeface="나눔스퀘어라운드 Bold"/>
              <a:cs typeface="나눔스퀘어라운드 Bold"/>
            </a:endParaRPr>
          </a:p>
          <a:p>
            <a:pPr marL="266700" indent="-254635">
              <a:lnSpc>
                <a:spcPct val="100000"/>
              </a:lnSpc>
              <a:spcBef>
                <a:spcPts val="5"/>
              </a:spcBef>
              <a:buFont typeface=""/>
              <a:buAutoNum type="arabicPeriod"/>
              <a:tabLst>
                <a:tab pos="267335" algn="l"/>
              </a:tabLst>
            </a:pPr>
            <a:r>
              <a:rPr sz="1800" b="1" i="1" dirty="0">
                <a:latin typeface="나눔스퀘어라운드 Bold"/>
                <a:cs typeface="나눔스퀘어라운드 Bold"/>
              </a:rPr>
              <a:t>유급을</a:t>
            </a:r>
            <a:r>
              <a:rPr sz="1800" b="1" i="1" spc="-2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계속하여 </a:t>
            </a:r>
            <a:r>
              <a:rPr sz="1800" b="1" dirty="0">
                <a:latin typeface="나눔스퀘어라운드 Bold"/>
                <a:cs typeface="나눔스퀘어라운드 Bold"/>
              </a:rPr>
              <a:t>4</a:t>
            </a:r>
            <a:r>
              <a:rPr sz="1800" b="1" i="1" dirty="0">
                <a:latin typeface="나눔스퀘어라운드 Bold"/>
                <a:cs typeface="나눔스퀘어라운드 Bold"/>
              </a:rPr>
              <a:t>회</a:t>
            </a:r>
            <a:r>
              <a:rPr sz="1800" b="1" dirty="0">
                <a:latin typeface="나눔스퀘어라운드 Bold"/>
                <a:cs typeface="나눔스퀘어라운드 Bold"/>
              </a:rPr>
              <a:t>,</a:t>
            </a:r>
            <a:r>
              <a:rPr sz="1800" b="1" spc="-1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통산</a:t>
            </a:r>
            <a:r>
              <a:rPr sz="1800" b="1" i="1" spc="-15" dirty="0">
                <a:latin typeface="나눔스퀘어라운드 Bold"/>
                <a:cs typeface="나눔스퀘어라운드 Bold"/>
              </a:rPr>
              <a:t> </a:t>
            </a:r>
            <a:r>
              <a:rPr sz="1800" b="1" dirty="0">
                <a:latin typeface="나눔스퀘어라운드 Bold"/>
                <a:cs typeface="나눔스퀘어라운드 Bold"/>
              </a:rPr>
              <a:t>6</a:t>
            </a:r>
            <a:r>
              <a:rPr sz="1800" b="1" i="1" dirty="0">
                <a:latin typeface="나눔스퀘어라운드 Bold"/>
                <a:cs typeface="나눔스퀘어라운드 Bold"/>
              </a:rPr>
              <a:t>회</a:t>
            </a:r>
            <a:r>
              <a:rPr sz="1800" b="1" i="1" spc="-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이상</a:t>
            </a:r>
            <a:r>
              <a:rPr sz="1800" b="1" i="1" spc="-2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받은</a:t>
            </a:r>
            <a:r>
              <a:rPr sz="1800" b="1" i="1" spc="-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자</a:t>
            </a:r>
            <a:r>
              <a:rPr sz="1800" b="1" dirty="0">
                <a:latin typeface="나눔스퀘어라운드 Bold"/>
                <a:cs typeface="나눔스퀘어라운드 Bold"/>
              </a:rPr>
              <a:t>.&lt;</a:t>
            </a:r>
            <a:r>
              <a:rPr sz="1800" b="1" i="1" dirty="0">
                <a:latin typeface="나눔스퀘어라운드 Bold"/>
                <a:cs typeface="나눔스퀘어라운드 Bold"/>
              </a:rPr>
              <a:t>신설</a:t>
            </a:r>
            <a:r>
              <a:rPr sz="1800" b="1" i="1" spc="5" dirty="0">
                <a:latin typeface="나눔스퀘어라운드 Bold"/>
                <a:cs typeface="나눔스퀘어라운드 Bold"/>
              </a:rPr>
              <a:t> </a:t>
            </a:r>
            <a:r>
              <a:rPr sz="1800" b="1" spc="-10" dirty="0">
                <a:latin typeface="나눔스퀘어라운드 Bold"/>
                <a:cs typeface="나눔스퀘어라운드 Bold"/>
              </a:rPr>
              <a:t>'97.2.5&gt;</a:t>
            </a:r>
            <a:endParaRPr sz="1800">
              <a:latin typeface="나눔스퀘어라운드 Bold"/>
              <a:cs typeface="나눔스퀘어라운드 Bold"/>
            </a:endParaRPr>
          </a:p>
          <a:p>
            <a:pPr marL="12700" marR="41910" indent="254635">
              <a:lnSpc>
                <a:spcPct val="100000"/>
              </a:lnSpc>
              <a:buFont typeface=""/>
              <a:buAutoNum type="arabicPeriod"/>
              <a:tabLst>
                <a:tab pos="267335" algn="l"/>
              </a:tabLst>
            </a:pPr>
            <a:r>
              <a:rPr sz="1800" b="1" i="1" dirty="0">
                <a:latin typeface="나눔스퀘어라운드 Bold"/>
                <a:cs typeface="나눔스퀘어라운드 Bold"/>
              </a:rPr>
              <a:t>교육과정으로</a:t>
            </a:r>
            <a:r>
              <a:rPr sz="1800" b="1" i="1" spc="-1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정한</a:t>
            </a:r>
            <a:r>
              <a:rPr sz="1800" b="1" i="1" spc="-3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해⑨학년의</a:t>
            </a:r>
            <a:r>
              <a:rPr sz="1800" b="1" i="1" spc="-1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해⑨학기에</a:t>
            </a:r>
            <a:r>
              <a:rPr sz="1800" b="1" i="1" spc="-1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개설된</a:t>
            </a:r>
            <a:r>
              <a:rPr sz="1800" b="1" i="1" spc="-2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교과목을</a:t>
            </a:r>
            <a:r>
              <a:rPr sz="1800" b="1" i="1" spc="-2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수강신청하지</a:t>
            </a:r>
            <a:r>
              <a:rPr sz="1800" b="1" i="1" spc="-1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아니한</a:t>
            </a:r>
            <a:r>
              <a:rPr sz="1800" b="1" i="1" spc="-2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자</a:t>
            </a:r>
            <a:r>
              <a:rPr sz="1800" b="1" dirty="0">
                <a:latin typeface="나눔스퀘어라운드 Bold"/>
                <a:cs typeface="나눔스퀘어라운드 Bold"/>
              </a:rPr>
              <a:t>.(</a:t>
            </a:r>
            <a:r>
              <a:rPr sz="1800" b="1" i="1" dirty="0">
                <a:latin typeface="나눔스퀘어라운드 Bold"/>
                <a:cs typeface="나눔스퀘어라운드 Bold"/>
              </a:rPr>
              <a:t>약학대학</a:t>
            </a:r>
            <a:r>
              <a:rPr sz="1800" b="1" dirty="0">
                <a:latin typeface="나눔스퀘어라운드 Bold"/>
                <a:cs typeface="나눔스퀘어라운드 Bold"/>
              </a:rPr>
              <a:t>, </a:t>
            </a:r>
            <a:r>
              <a:rPr sz="1800" b="1" i="1" dirty="0">
                <a:latin typeface="나눔스퀘어라운드 Bold"/>
                <a:cs typeface="나눔스퀘어라운드 Bold"/>
              </a:rPr>
              <a:t>간호학과</a:t>
            </a:r>
            <a:r>
              <a:rPr sz="1800" b="1" dirty="0">
                <a:latin typeface="나눔스퀘어라운드 Bold"/>
                <a:cs typeface="나눔스퀘어라운드 Bold"/>
              </a:rPr>
              <a:t>,</a:t>
            </a:r>
            <a:r>
              <a:rPr sz="1800" b="1" spc="-10" dirty="0">
                <a:latin typeface="나눔스퀘어라운드 Bold"/>
                <a:cs typeface="나눔스퀘어라운드 Bold"/>
              </a:rPr>
              <a:t> </a:t>
            </a:r>
            <a:r>
              <a:rPr sz="1800" b="1" i="1" spc="-10" dirty="0">
                <a:latin typeface="나눔스퀘어라운드 Bold"/>
                <a:cs typeface="나눔스퀘어라운드 Bold"/>
              </a:rPr>
              <a:t>작업치료학과 </a:t>
            </a:r>
            <a:r>
              <a:rPr sz="1800" b="1" i="1" dirty="0">
                <a:latin typeface="나눔스퀘어라운드 Bold"/>
                <a:cs typeface="나눔스퀘어라운드 Bold"/>
              </a:rPr>
              <a:t>제외</a:t>
            </a:r>
            <a:r>
              <a:rPr sz="1800" b="1" dirty="0">
                <a:latin typeface="나눔스퀘어라운드 Bold"/>
                <a:cs typeface="나눔스퀘어라운드 Bold"/>
              </a:rPr>
              <a:t>)&lt;</a:t>
            </a:r>
            <a:r>
              <a:rPr sz="1800" b="1" i="1" dirty="0">
                <a:latin typeface="나눔스퀘어라운드 Bold"/>
                <a:cs typeface="나눔스퀘어라운드 Bold"/>
              </a:rPr>
              <a:t>신설</a:t>
            </a:r>
            <a:r>
              <a:rPr sz="1800" b="1" i="1" spc="-1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‘</a:t>
            </a:r>
            <a:r>
              <a:rPr sz="1800" b="1" dirty="0">
                <a:latin typeface="나눔스퀘어라운드 Bold"/>
                <a:cs typeface="나눔스퀘어라운드 Bold"/>
              </a:rPr>
              <a:t>12.08.27,</a:t>
            </a:r>
            <a:r>
              <a:rPr sz="1800" b="1" spc="1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개정</a:t>
            </a:r>
            <a:r>
              <a:rPr sz="1800" b="1" i="1" spc="-20" dirty="0">
                <a:latin typeface="나눔스퀘어라운드 Bold"/>
                <a:cs typeface="나눔스퀘어라운드 Bold"/>
              </a:rPr>
              <a:t> </a:t>
            </a:r>
            <a:r>
              <a:rPr sz="1800" b="1" spc="-10" dirty="0">
                <a:latin typeface="나눔스퀘어라운드 Bold"/>
                <a:cs typeface="나눔스퀘어라운드 Bold"/>
              </a:rPr>
              <a:t>'18.12.04&gt;</a:t>
            </a:r>
            <a:endParaRPr sz="1800">
              <a:latin typeface="나눔스퀘어라운드 Bold"/>
              <a:cs typeface="나눔스퀘어라운드 Bold"/>
            </a:endParaRPr>
          </a:p>
          <a:p>
            <a:pPr marL="12700" marR="5080" indent="254635">
              <a:lnSpc>
                <a:spcPct val="100000"/>
              </a:lnSpc>
              <a:buFont typeface=""/>
              <a:buAutoNum type="arabicPeriod"/>
              <a:tabLst>
                <a:tab pos="267335" algn="l"/>
              </a:tabLst>
            </a:pPr>
            <a:r>
              <a:rPr sz="1800" b="1" i="1" dirty="0">
                <a:latin typeface="나눔스퀘어라운드 Bold"/>
                <a:cs typeface="나눔스퀘어라운드 Bold"/>
              </a:rPr>
              <a:t>신입학</a:t>
            </a:r>
            <a:r>
              <a:rPr sz="1800" b="1" i="1" spc="-1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첫학기에</a:t>
            </a:r>
            <a:r>
              <a:rPr sz="1800" b="1" i="1" spc="-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수강과목</a:t>
            </a:r>
            <a:r>
              <a:rPr sz="1800" b="1" i="1" spc="-1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기준</a:t>
            </a:r>
            <a:r>
              <a:rPr sz="1800" b="1" i="1" spc="-10" dirty="0">
                <a:latin typeface="나눔스퀘어라운드 Bold"/>
                <a:cs typeface="나눔스퀘어라운드 Bold"/>
              </a:rPr>
              <a:t> </a:t>
            </a:r>
            <a:r>
              <a:rPr sz="1800" b="1" dirty="0">
                <a:latin typeface="나눔스퀘어라운드 Bold"/>
                <a:cs typeface="나눔스퀘어라운드 Bold"/>
              </a:rPr>
              <a:t>1/4</a:t>
            </a:r>
            <a:r>
              <a:rPr sz="1800" b="1" spc="-2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이상의</a:t>
            </a:r>
            <a:r>
              <a:rPr sz="1800" b="1" i="1" spc="-1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교과목에</a:t>
            </a:r>
            <a:r>
              <a:rPr sz="1800" b="1" i="1" spc="-1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출석</a:t>
            </a:r>
            <a:r>
              <a:rPr sz="1800" b="1" i="1" spc="-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미달인</a:t>
            </a:r>
            <a:r>
              <a:rPr sz="1800" b="1" i="1" spc="-2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자로</a:t>
            </a:r>
            <a:r>
              <a:rPr sz="1800" b="1" i="1" spc="-1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학장의</a:t>
            </a:r>
            <a:r>
              <a:rPr sz="1800" b="1" i="1" spc="-1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제적</a:t>
            </a:r>
            <a:r>
              <a:rPr sz="1800" b="1" i="1" spc="-2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제청이</a:t>
            </a:r>
            <a:r>
              <a:rPr sz="1800" b="1" i="1" spc="-10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있는</a:t>
            </a:r>
            <a:r>
              <a:rPr sz="1800" b="1" i="1" spc="-15" dirty="0">
                <a:latin typeface="나눔스퀘어라운드 Bold"/>
                <a:cs typeface="나눔스퀘어라운드 Bold"/>
              </a:rPr>
              <a:t> </a:t>
            </a:r>
            <a:r>
              <a:rPr sz="1800" b="1" i="1" dirty="0">
                <a:latin typeface="나눔스퀘어라운드 Bold"/>
                <a:cs typeface="나눔스퀘어라운드 Bold"/>
              </a:rPr>
              <a:t>자</a:t>
            </a:r>
            <a:r>
              <a:rPr sz="1800" b="1" dirty="0">
                <a:latin typeface="나눔스퀘어라운드 Bold"/>
                <a:cs typeface="나눔스퀘어라운드 Bold"/>
              </a:rPr>
              <a:t>.(</a:t>
            </a:r>
            <a:r>
              <a:rPr sz="1800" b="1" i="1" dirty="0">
                <a:latin typeface="나눔스퀘어라운드 Bold"/>
                <a:cs typeface="나눔스퀘어라운드 Bold"/>
              </a:rPr>
              <a:t>약학대학</a:t>
            </a:r>
            <a:r>
              <a:rPr sz="1800" b="1" dirty="0">
                <a:latin typeface="나눔스퀘어라운드 Bold"/>
                <a:cs typeface="나눔스퀘어라운드 Bold"/>
              </a:rPr>
              <a:t>,</a:t>
            </a:r>
            <a:r>
              <a:rPr sz="1800" b="1" spc="15" dirty="0">
                <a:latin typeface="나눔스퀘어라운드 Bold"/>
                <a:cs typeface="나눔스퀘어라운드 Bold"/>
              </a:rPr>
              <a:t> </a:t>
            </a:r>
            <a:r>
              <a:rPr sz="1800" b="1" i="1" spc="-10" dirty="0">
                <a:latin typeface="나눔스퀘어라운드 Bold"/>
                <a:cs typeface="나눔스퀘어라운드 Bold"/>
              </a:rPr>
              <a:t>간호학과</a:t>
            </a:r>
            <a:r>
              <a:rPr sz="1800" b="1" spc="-10" dirty="0">
                <a:latin typeface="나눔스퀘어라운드 Bold"/>
                <a:cs typeface="나눔스퀘어라운드 Bold"/>
              </a:rPr>
              <a:t>, </a:t>
            </a:r>
            <a:r>
              <a:rPr sz="1800" b="1" i="1" dirty="0">
                <a:latin typeface="나눔스퀘어라운드 Bold"/>
                <a:cs typeface="나눔스퀘어라운드 Bold"/>
              </a:rPr>
              <a:t>작업치료학과</a:t>
            </a:r>
            <a:r>
              <a:rPr sz="1800" b="1" i="1" spc="-30" dirty="0">
                <a:latin typeface="나눔스퀘어라운드 Bold"/>
                <a:cs typeface="나눔스퀘어라운드 Bold"/>
              </a:rPr>
              <a:t> </a:t>
            </a:r>
            <a:r>
              <a:rPr sz="1800" b="1" i="1" spc="-25" dirty="0">
                <a:latin typeface="나눔스퀘어라운드 Bold"/>
                <a:cs typeface="나눔스퀘어라운드 Bold"/>
              </a:rPr>
              <a:t>제외</a:t>
            </a:r>
            <a:r>
              <a:rPr sz="1800" b="1" spc="-25" dirty="0">
                <a:latin typeface="나눔스퀘어라운드 Bold"/>
                <a:cs typeface="나눔스퀘어라운드 Bold"/>
              </a:rPr>
              <a:t>)</a:t>
            </a:r>
            <a:endParaRPr sz="1800">
              <a:latin typeface="나눔스퀘어라운드 Bold"/>
              <a:cs typeface="나눔스퀘어라운드 Bold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3212" y="417576"/>
            <a:ext cx="11087100" cy="594969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62858" y="2704922"/>
            <a:ext cx="507111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200" spc="-125" dirty="0">
                <a:solidFill>
                  <a:srgbClr val="FFFFFF"/>
                </a:solidFill>
              </a:rPr>
              <a:t>감사합니다</a:t>
            </a:r>
            <a:r>
              <a:rPr sz="7200" spc="-310" dirty="0">
                <a:solidFill>
                  <a:srgbClr val="FFFFFF"/>
                </a:solidFill>
              </a:rPr>
              <a:t> </a:t>
            </a:r>
            <a:r>
              <a:rPr sz="7200" b="0" spc="-50" dirty="0">
                <a:solidFill>
                  <a:srgbClr val="FFFFFF"/>
                </a:solidFill>
                <a:latin typeface="Wingdings"/>
                <a:cs typeface="Wingdings"/>
              </a:rPr>
              <a:t></a:t>
            </a:r>
            <a:endParaRPr sz="7200">
              <a:latin typeface="Wingdings"/>
              <a:cs typeface="Wingding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3106" y="196342"/>
            <a:ext cx="11747500" cy="6449060"/>
            <a:chOff x="213106" y="196342"/>
            <a:chExt cx="11747500" cy="6449060"/>
          </a:xfrm>
        </p:grpSpPr>
        <p:sp>
          <p:nvSpPr>
            <p:cNvPr id="3" name="object 3"/>
            <p:cNvSpPr/>
            <p:nvPr/>
          </p:nvSpPr>
          <p:spPr>
            <a:xfrm>
              <a:off x="6057900" y="3124199"/>
              <a:ext cx="76200" cy="380365"/>
            </a:xfrm>
            <a:custGeom>
              <a:avLst/>
              <a:gdLst/>
              <a:ahLst/>
              <a:cxnLst/>
              <a:rect l="l" t="t" r="r" b="b"/>
              <a:pathLst>
                <a:path w="76200" h="380364">
                  <a:moveTo>
                    <a:pt x="31750" y="74921"/>
                  </a:moveTo>
                  <a:lnTo>
                    <a:pt x="31750" y="379984"/>
                  </a:lnTo>
                  <a:lnTo>
                    <a:pt x="44450" y="379984"/>
                  </a:lnTo>
                  <a:lnTo>
                    <a:pt x="44450" y="76200"/>
                  </a:lnTo>
                  <a:lnTo>
                    <a:pt x="38100" y="76200"/>
                  </a:lnTo>
                  <a:lnTo>
                    <a:pt x="31750" y="74921"/>
                  </a:lnTo>
                  <a:close/>
                </a:path>
                <a:path w="76200" h="380364">
                  <a:moveTo>
                    <a:pt x="44450" y="38100"/>
                  </a:moveTo>
                  <a:lnTo>
                    <a:pt x="31750" y="38100"/>
                  </a:lnTo>
                  <a:lnTo>
                    <a:pt x="31750" y="74921"/>
                  </a:lnTo>
                  <a:lnTo>
                    <a:pt x="38100" y="76200"/>
                  </a:lnTo>
                  <a:lnTo>
                    <a:pt x="44450" y="74921"/>
                  </a:lnTo>
                  <a:lnTo>
                    <a:pt x="44450" y="38100"/>
                  </a:lnTo>
                  <a:close/>
                </a:path>
                <a:path w="76200" h="380364">
                  <a:moveTo>
                    <a:pt x="44450" y="74921"/>
                  </a:moveTo>
                  <a:lnTo>
                    <a:pt x="38100" y="76200"/>
                  </a:lnTo>
                  <a:lnTo>
                    <a:pt x="44450" y="76200"/>
                  </a:lnTo>
                  <a:lnTo>
                    <a:pt x="44450" y="74921"/>
                  </a:lnTo>
                  <a:close/>
                </a:path>
                <a:path w="76200" h="380364">
                  <a:moveTo>
                    <a:pt x="38100" y="0"/>
                  </a:moveTo>
                  <a:lnTo>
                    <a:pt x="23252" y="2988"/>
                  </a:lnTo>
                  <a:lnTo>
                    <a:pt x="11144" y="11144"/>
                  </a:lnTo>
                  <a:lnTo>
                    <a:pt x="2988" y="23252"/>
                  </a:lnTo>
                  <a:lnTo>
                    <a:pt x="0" y="38100"/>
                  </a:lnTo>
                  <a:lnTo>
                    <a:pt x="2988" y="52947"/>
                  </a:lnTo>
                  <a:lnTo>
                    <a:pt x="11144" y="65055"/>
                  </a:lnTo>
                  <a:lnTo>
                    <a:pt x="23252" y="73211"/>
                  </a:lnTo>
                  <a:lnTo>
                    <a:pt x="31750" y="74921"/>
                  </a:lnTo>
                  <a:lnTo>
                    <a:pt x="31750" y="38100"/>
                  </a:lnTo>
                  <a:lnTo>
                    <a:pt x="76200" y="38100"/>
                  </a:lnTo>
                  <a:lnTo>
                    <a:pt x="73211" y="23252"/>
                  </a:lnTo>
                  <a:lnTo>
                    <a:pt x="65055" y="11144"/>
                  </a:lnTo>
                  <a:lnTo>
                    <a:pt x="52947" y="2988"/>
                  </a:lnTo>
                  <a:lnTo>
                    <a:pt x="38100" y="0"/>
                  </a:lnTo>
                  <a:close/>
                </a:path>
                <a:path w="76200" h="380364">
                  <a:moveTo>
                    <a:pt x="76200" y="38100"/>
                  </a:moveTo>
                  <a:lnTo>
                    <a:pt x="44450" y="38100"/>
                  </a:lnTo>
                  <a:lnTo>
                    <a:pt x="44450" y="74921"/>
                  </a:lnTo>
                  <a:lnTo>
                    <a:pt x="52947" y="73211"/>
                  </a:lnTo>
                  <a:lnTo>
                    <a:pt x="65055" y="65055"/>
                  </a:lnTo>
                  <a:lnTo>
                    <a:pt x="73211" y="52947"/>
                  </a:lnTo>
                  <a:lnTo>
                    <a:pt x="76200" y="3810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340096" y="2043684"/>
              <a:ext cx="1511935" cy="1511935"/>
            </a:xfrm>
            <a:custGeom>
              <a:avLst/>
              <a:gdLst/>
              <a:ahLst/>
              <a:cxnLst/>
              <a:rect l="l" t="t" r="r" b="b"/>
              <a:pathLst>
                <a:path w="1511934" h="1511935">
                  <a:moveTo>
                    <a:pt x="755903" y="0"/>
                  </a:moveTo>
                  <a:lnTo>
                    <a:pt x="708102" y="1487"/>
                  </a:lnTo>
                  <a:lnTo>
                    <a:pt x="661089" y="5889"/>
                  </a:lnTo>
                  <a:lnTo>
                    <a:pt x="614956" y="13119"/>
                  </a:lnTo>
                  <a:lnTo>
                    <a:pt x="569789" y="23087"/>
                  </a:lnTo>
                  <a:lnTo>
                    <a:pt x="525677" y="35705"/>
                  </a:lnTo>
                  <a:lnTo>
                    <a:pt x="482709" y="50884"/>
                  </a:lnTo>
                  <a:lnTo>
                    <a:pt x="440974" y="68535"/>
                  </a:lnTo>
                  <a:lnTo>
                    <a:pt x="400560" y="88570"/>
                  </a:lnTo>
                  <a:lnTo>
                    <a:pt x="361556" y="110901"/>
                  </a:lnTo>
                  <a:lnTo>
                    <a:pt x="324050" y="135439"/>
                  </a:lnTo>
                  <a:lnTo>
                    <a:pt x="288131" y="162095"/>
                  </a:lnTo>
                  <a:lnTo>
                    <a:pt x="253888" y="190781"/>
                  </a:lnTo>
                  <a:lnTo>
                    <a:pt x="221408" y="221408"/>
                  </a:lnTo>
                  <a:lnTo>
                    <a:pt x="190781" y="253888"/>
                  </a:lnTo>
                  <a:lnTo>
                    <a:pt x="162095" y="288131"/>
                  </a:lnTo>
                  <a:lnTo>
                    <a:pt x="135439" y="324050"/>
                  </a:lnTo>
                  <a:lnTo>
                    <a:pt x="110901" y="361556"/>
                  </a:lnTo>
                  <a:lnTo>
                    <a:pt x="88570" y="400560"/>
                  </a:lnTo>
                  <a:lnTo>
                    <a:pt x="68535" y="440974"/>
                  </a:lnTo>
                  <a:lnTo>
                    <a:pt x="50884" y="482709"/>
                  </a:lnTo>
                  <a:lnTo>
                    <a:pt x="35705" y="525677"/>
                  </a:lnTo>
                  <a:lnTo>
                    <a:pt x="23087" y="569789"/>
                  </a:lnTo>
                  <a:lnTo>
                    <a:pt x="13119" y="614956"/>
                  </a:lnTo>
                  <a:lnTo>
                    <a:pt x="5889" y="661089"/>
                  </a:lnTo>
                  <a:lnTo>
                    <a:pt x="1487" y="708102"/>
                  </a:lnTo>
                  <a:lnTo>
                    <a:pt x="0" y="755903"/>
                  </a:lnTo>
                  <a:lnTo>
                    <a:pt x="1487" y="803705"/>
                  </a:lnTo>
                  <a:lnTo>
                    <a:pt x="5889" y="850718"/>
                  </a:lnTo>
                  <a:lnTo>
                    <a:pt x="13119" y="896851"/>
                  </a:lnTo>
                  <a:lnTo>
                    <a:pt x="23087" y="942018"/>
                  </a:lnTo>
                  <a:lnTo>
                    <a:pt x="35705" y="986130"/>
                  </a:lnTo>
                  <a:lnTo>
                    <a:pt x="50884" y="1029098"/>
                  </a:lnTo>
                  <a:lnTo>
                    <a:pt x="68535" y="1070833"/>
                  </a:lnTo>
                  <a:lnTo>
                    <a:pt x="88570" y="1111247"/>
                  </a:lnTo>
                  <a:lnTo>
                    <a:pt x="110901" y="1150251"/>
                  </a:lnTo>
                  <a:lnTo>
                    <a:pt x="135439" y="1187757"/>
                  </a:lnTo>
                  <a:lnTo>
                    <a:pt x="162095" y="1223676"/>
                  </a:lnTo>
                  <a:lnTo>
                    <a:pt x="190781" y="1257919"/>
                  </a:lnTo>
                  <a:lnTo>
                    <a:pt x="221408" y="1290399"/>
                  </a:lnTo>
                  <a:lnTo>
                    <a:pt x="253888" y="1321026"/>
                  </a:lnTo>
                  <a:lnTo>
                    <a:pt x="288131" y="1349712"/>
                  </a:lnTo>
                  <a:lnTo>
                    <a:pt x="324050" y="1376368"/>
                  </a:lnTo>
                  <a:lnTo>
                    <a:pt x="361556" y="1400906"/>
                  </a:lnTo>
                  <a:lnTo>
                    <a:pt x="400560" y="1423237"/>
                  </a:lnTo>
                  <a:lnTo>
                    <a:pt x="440974" y="1443272"/>
                  </a:lnTo>
                  <a:lnTo>
                    <a:pt x="482709" y="1460923"/>
                  </a:lnTo>
                  <a:lnTo>
                    <a:pt x="525677" y="1476102"/>
                  </a:lnTo>
                  <a:lnTo>
                    <a:pt x="569789" y="1488720"/>
                  </a:lnTo>
                  <a:lnTo>
                    <a:pt x="614956" y="1498688"/>
                  </a:lnTo>
                  <a:lnTo>
                    <a:pt x="661089" y="1505918"/>
                  </a:lnTo>
                  <a:lnTo>
                    <a:pt x="708102" y="1510320"/>
                  </a:lnTo>
                  <a:lnTo>
                    <a:pt x="755903" y="1511807"/>
                  </a:lnTo>
                  <a:lnTo>
                    <a:pt x="803705" y="1510320"/>
                  </a:lnTo>
                  <a:lnTo>
                    <a:pt x="850718" y="1505918"/>
                  </a:lnTo>
                  <a:lnTo>
                    <a:pt x="896851" y="1498688"/>
                  </a:lnTo>
                  <a:lnTo>
                    <a:pt x="942018" y="1488720"/>
                  </a:lnTo>
                  <a:lnTo>
                    <a:pt x="986130" y="1476102"/>
                  </a:lnTo>
                  <a:lnTo>
                    <a:pt x="1029098" y="1460923"/>
                  </a:lnTo>
                  <a:lnTo>
                    <a:pt x="1070833" y="1443272"/>
                  </a:lnTo>
                  <a:lnTo>
                    <a:pt x="1111247" y="1423237"/>
                  </a:lnTo>
                  <a:lnTo>
                    <a:pt x="1150251" y="1400906"/>
                  </a:lnTo>
                  <a:lnTo>
                    <a:pt x="1187757" y="1376368"/>
                  </a:lnTo>
                  <a:lnTo>
                    <a:pt x="1223676" y="1349712"/>
                  </a:lnTo>
                  <a:lnTo>
                    <a:pt x="1257919" y="1321026"/>
                  </a:lnTo>
                  <a:lnTo>
                    <a:pt x="1290399" y="1290399"/>
                  </a:lnTo>
                  <a:lnTo>
                    <a:pt x="1321026" y="1257919"/>
                  </a:lnTo>
                  <a:lnTo>
                    <a:pt x="1349712" y="1223676"/>
                  </a:lnTo>
                  <a:lnTo>
                    <a:pt x="1376368" y="1187757"/>
                  </a:lnTo>
                  <a:lnTo>
                    <a:pt x="1400906" y="1150251"/>
                  </a:lnTo>
                  <a:lnTo>
                    <a:pt x="1423237" y="1111247"/>
                  </a:lnTo>
                  <a:lnTo>
                    <a:pt x="1443272" y="1070833"/>
                  </a:lnTo>
                  <a:lnTo>
                    <a:pt x="1460923" y="1029098"/>
                  </a:lnTo>
                  <a:lnTo>
                    <a:pt x="1476102" y="986130"/>
                  </a:lnTo>
                  <a:lnTo>
                    <a:pt x="1488720" y="942018"/>
                  </a:lnTo>
                  <a:lnTo>
                    <a:pt x="1498688" y="896851"/>
                  </a:lnTo>
                  <a:lnTo>
                    <a:pt x="1505918" y="850718"/>
                  </a:lnTo>
                  <a:lnTo>
                    <a:pt x="1510320" y="803705"/>
                  </a:lnTo>
                  <a:lnTo>
                    <a:pt x="1511807" y="755903"/>
                  </a:lnTo>
                  <a:lnTo>
                    <a:pt x="1510320" y="708102"/>
                  </a:lnTo>
                  <a:lnTo>
                    <a:pt x="1505918" y="661089"/>
                  </a:lnTo>
                  <a:lnTo>
                    <a:pt x="1498688" y="614956"/>
                  </a:lnTo>
                  <a:lnTo>
                    <a:pt x="1488720" y="569789"/>
                  </a:lnTo>
                  <a:lnTo>
                    <a:pt x="1476102" y="525677"/>
                  </a:lnTo>
                  <a:lnTo>
                    <a:pt x="1460923" y="482709"/>
                  </a:lnTo>
                  <a:lnTo>
                    <a:pt x="1443272" y="440974"/>
                  </a:lnTo>
                  <a:lnTo>
                    <a:pt x="1423237" y="400560"/>
                  </a:lnTo>
                  <a:lnTo>
                    <a:pt x="1400906" y="361556"/>
                  </a:lnTo>
                  <a:lnTo>
                    <a:pt x="1376368" y="324050"/>
                  </a:lnTo>
                  <a:lnTo>
                    <a:pt x="1349712" y="288131"/>
                  </a:lnTo>
                  <a:lnTo>
                    <a:pt x="1321026" y="253888"/>
                  </a:lnTo>
                  <a:lnTo>
                    <a:pt x="1290399" y="221408"/>
                  </a:lnTo>
                  <a:lnTo>
                    <a:pt x="1257919" y="190781"/>
                  </a:lnTo>
                  <a:lnTo>
                    <a:pt x="1223676" y="162095"/>
                  </a:lnTo>
                  <a:lnTo>
                    <a:pt x="1187757" y="135439"/>
                  </a:lnTo>
                  <a:lnTo>
                    <a:pt x="1150251" y="110901"/>
                  </a:lnTo>
                  <a:lnTo>
                    <a:pt x="1111247" y="88570"/>
                  </a:lnTo>
                  <a:lnTo>
                    <a:pt x="1070833" y="68535"/>
                  </a:lnTo>
                  <a:lnTo>
                    <a:pt x="1029098" y="50884"/>
                  </a:lnTo>
                  <a:lnTo>
                    <a:pt x="986130" y="35705"/>
                  </a:lnTo>
                  <a:lnTo>
                    <a:pt x="942018" y="23087"/>
                  </a:lnTo>
                  <a:lnTo>
                    <a:pt x="896851" y="13119"/>
                  </a:lnTo>
                  <a:lnTo>
                    <a:pt x="850718" y="5889"/>
                  </a:lnTo>
                  <a:lnTo>
                    <a:pt x="803705" y="1487"/>
                  </a:lnTo>
                  <a:lnTo>
                    <a:pt x="755903" y="0"/>
                  </a:lnTo>
                  <a:close/>
                </a:path>
              </a:pathLst>
            </a:custGeom>
            <a:solidFill>
              <a:srgbClr val="FFE9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096000" y="2807208"/>
              <a:ext cx="1511935" cy="1511935"/>
            </a:xfrm>
            <a:custGeom>
              <a:avLst/>
              <a:gdLst/>
              <a:ahLst/>
              <a:cxnLst/>
              <a:rect l="l" t="t" r="r" b="b"/>
              <a:pathLst>
                <a:path w="1511934" h="1511935">
                  <a:moveTo>
                    <a:pt x="755903" y="0"/>
                  </a:moveTo>
                  <a:lnTo>
                    <a:pt x="708102" y="1487"/>
                  </a:lnTo>
                  <a:lnTo>
                    <a:pt x="661089" y="5889"/>
                  </a:lnTo>
                  <a:lnTo>
                    <a:pt x="614956" y="13119"/>
                  </a:lnTo>
                  <a:lnTo>
                    <a:pt x="569789" y="23087"/>
                  </a:lnTo>
                  <a:lnTo>
                    <a:pt x="525677" y="35705"/>
                  </a:lnTo>
                  <a:lnTo>
                    <a:pt x="482709" y="50884"/>
                  </a:lnTo>
                  <a:lnTo>
                    <a:pt x="440974" y="68535"/>
                  </a:lnTo>
                  <a:lnTo>
                    <a:pt x="400560" y="88570"/>
                  </a:lnTo>
                  <a:lnTo>
                    <a:pt x="361556" y="110901"/>
                  </a:lnTo>
                  <a:lnTo>
                    <a:pt x="324050" y="135439"/>
                  </a:lnTo>
                  <a:lnTo>
                    <a:pt x="288131" y="162095"/>
                  </a:lnTo>
                  <a:lnTo>
                    <a:pt x="253888" y="190781"/>
                  </a:lnTo>
                  <a:lnTo>
                    <a:pt x="221408" y="221408"/>
                  </a:lnTo>
                  <a:lnTo>
                    <a:pt x="190781" y="253888"/>
                  </a:lnTo>
                  <a:lnTo>
                    <a:pt x="162095" y="288131"/>
                  </a:lnTo>
                  <a:lnTo>
                    <a:pt x="135439" y="324050"/>
                  </a:lnTo>
                  <a:lnTo>
                    <a:pt x="110901" y="361556"/>
                  </a:lnTo>
                  <a:lnTo>
                    <a:pt x="88570" y="400560"/>
                  </a:lnTo>
                  <a:lnTo>
                    <a:pt x="68535" y="440974"/>
                  </a:lnTo>
                  <a:lnTo>
                    <a:pt x="50884" y="482709"/>
                  </a:lnTo>
                  <a:lnTo>
                    <a:pt x="35705" y="525677"/>
                  </a:lnTo>
                  <a:lnTo>
                    <a:pt x="23087" y="569789"/>
                  </a:lnTo>
                  <a:lnTo>
                    <a:pt x="13119" y="614956"/>
                  </a:lnTo>
                  <a:lnTo>
                    <a:pt x="5889" y="661089"/>
                  </a:lnTo>
                  <a:lnTo>
                    <a:pt x="1487" y="708102"/>
                  </a:lnTo>
                  <a:lnTo>
                    <a:pt x="0" y="755903"/>
                  </a:lnTo>
                  <a:lnTo>
                    <a:pt x="1487" y="803705"/>
                  </a:lnTo>
                  <a:lnTo>
                    <a:pt x="5889" y="850718"/>
                  </a:lnTo>
                  <a:lnTo>
                    <a:pt x="13119" y="896851"/>
                  </a:lnTo>
                  <a:lnTo>
                    <a:pt x="23087" y="942018"/>
                  </a:lnTo>
                  <a:lnTo>
                    <a:pt x="35705" y="986130"/>
                  </a:lnTo>
                  <a:lnTo>
                    <a:pt x="50884" y="1029098"/>
                  </a:lnTo>
                  <a:lnTo>
                    <a:pt x="68535" y="1070833"/>
                  </a:lnTo>
                  <a:lnTo>
                    <a:pt x="88570" y="1111247"/>
                  </a:lnTo>
                  <a:lnTo>
                    <a:pt x="110901" y="1150251"/>
                  </a:lnTo>
                  <a:lnTo>
                    <a:pt x="135439" y="1187757"/>
                  </a:lnTo>
                  <a:lnTo>
                    <a:pt x="162095" y="1223676"/>
                  </a:lnTo>
                  <a:lnTo>
                    <a:pt x="190781" y="1257919"/>
                  </a:lnTo>
                  <a:lnTo>
                    <a:pt x="221408" y="1290399"/>
                  </a:lnTo>
                  <a:lnTo>
                    <a:pt x="253888" y="1321026"/>
                  </a:lnTo>
                  <a:lnTo>
                    <a:pt x="288131" y="1349712"/>
                  </a:lnTo>
                  <a:lnTo>
                    <a:pt x="324050" y="1376368"/>
                  </a:lnTo>
                  <a:lnTo>
                    <a:pt x="361556" y="1400906"/>
                  </a:lnTo>
                  <a:lnTo>
                    <a:pt x="400560" y="1423237"/>
                  </a:lnTo>
                  <a:lnTo>
                    <a:pt x="440974" y="1443272"/>
                  </a:lnTo>
                  <a:lnTo>
                    <a:pt x="482709" y="1460923"/>
                  </a:lnTo>
                  <a:lnTo>
                    <a:pt x="525677" y="1476102"/>
                  </a:lnTo>
                  <a:lnTo>
                    <a:pt x="569789" y="1488720"/>
                  </a:lnTo>
                  <a:lnTo>
                    <a:pt x="614956" y="1498688"/>
                  </a:lnTo>
                  <a:lnTo>
                    <a:pt x="661089" y="1505918"/>
                  </a:lnTo>
                  <a:lnTo>
                    <a:pt x="708102" y="1510320"/>
                  </a:lnTo>
                  <a:lnTo>
                    <a:pt x="755903" y="1511808"/>
                  </a:lnTo>
                  <a:lnTo>
                    <a:pt x="803705" y="1510320"/>
                  </a:lnTo>
                  <a:lnTo>
                    <a:pt x="850718" y="1505918"/>
                  </a:lnTo>
                  <a:lnTo>
                    <a:pt x="896851" y="1498688"/>
                  </a:lnTo>
                  <a:lnTo>
                    <a:pt x="942018" y="1488720"/>
                  </a:lnTo>
                  <a:lnTo>
                    <a:pt x="986130" y="1476102"/>
                  </a:lnTo>
                  <a:lnTo>
                    <a:pt x="1029098" y="1460923"/>
                  </a:lnTo>
                  <a:lnTo>
                    <a:pt x="1070833" y="1443272"/>
                  </a:lnTo>
                  <a:lnTo>
                    <a:pt x="1111247" y="1423237"/>
                  </a:lnTo>
                  <a:lnTo>
                    <a:pt x="1150251" y="1400906"/>
                  </a:lnTo>
                  <a:lnTo>
                    <a:pt x="1187757" y="1376368"/>
                  </a:lnTo>
                  <a:lnTo>
                    <a:pt x="1223676" y="1349712"/>
                  </a:lnTo>
                  <a:lnTo>
                    <a:pt x="1257919" y="1321026"/>
                  </a:lnTo>
                  <a:lnTo>
                    <a:pt x="1290399" y="1290399"/>
                  </a:lnTo>
                  <a:lnTo>
                    <a:pt x="1321026" y="1257919"/>
                  </a:lnTo>
                  <a:lnTo>
                    <a:pt x="1349712" y="1223676"/>
                  </a:lnTo>
                  <a:lnTo>
                    <a:pt x="1376368" y="1187757"/>
                  </a:lnTo>
                  <a:lnTo>
                    <a:pt x="1400906" y="1150251"/>
                  </a:lnTo>
                  <a:lnTo>
                    <a:pt x="1423237" y="1111247"/>
                  </a:lnTo>
                  <a:lnTo>
                    <a:pt x="1443272" y="1070833"/>
                  </a:lnTo>
                  <a:lnTo>
                    <a:pt x="1460923" y="1029098"/>
                  </a:lnTo>
                  <a:lnTo>
                    <a:pt x="1476102" y="986130"/>
                  </a:lnTo>
                  <a:lnTo>
                    <a:pt x="1488720" y="942018"/>
                  </a:lnTo>
                  <a:lnTo>
                    <a:pt x="1498688" y="896851"/>
                  </a:lnTo>
                  <a:lnTo>
                    <a:pt x="1505918" y="850718"/>
                  </a:lnTo>
                  <a:lnTo>
                    <a:pt x="1510320" y="803705"/>
                  </a:lnTo>
                  <a:lnTo>
                    <a:pt x="1511807" y="755903"/>
                  </a:lnTo>
                  <a:lnTo>
                    <a:pt x="1510320" y="708102"/>
                  </a:lnTo>
                  <a:lnTo>
                    <a:pt x="1505918" y="661089"/>
                  </a:lnTo>
                  <a:lnTo>
                    <a:pt x="1498688" y="614956"/>
                  </a:lnTo>
                  <a:lnTo>
                    <a:pt x="1488720" y="569789"/>
                  </a:lnTo>
                  <a:lnTo>
                    <a:pt x="1476102" y="525677"/>
                  </a:lnTo>
                  <a:lnTo>
                    <a:pt x="1460923" y="482709"/>
                  </a:lnTo>
                  <a:lnTo>
                    <a:pt x="1443272" y="440974"/>
                  </a:lnTo>
                  <a:lnTo>
                    <a:pt x="1423237" y="400560"/>
                  </a:lnTo>
                  <a:lnTo>
                    <a:pt x="1400906" y="361556"/>
                  </a:lnTo>
                  <a:lnTo>
                    <a:pt x="1376368" y="324050"/>
                  </a:lnTo>
                  <a:lnTo>
                    <a:pt x="1349712" y="288131"/>
                  </a:lnTo>
                  <a:lnTo>
                    <a:pt x="1321026" y="253888"/>
                  </a:lnTo>
                  <a:lnTo>
                    <a:pt x="1290399" y="221408"/>
                  </a:lnTo>
                  <a:lnTo>
                    <a:pt x="1257919" y="190781"/>
                  </a:lnTo>
                  <a:lnTo>
                    <a:pt x="1223676" y="162095"/>
                  </a:lnTo>
                  <a:lnTo>
                    <a:pt x="1187757" y="135439"/>
                  </a:lnTo>
                  <a:lnTo>
                    <a:pt x="1150251" y="110901"/>
                  </a:lnTo>
                  <a:lnTo>
                    <a:pt x="1111247" y="88570"/>
                  </a:lnTo>
                  <a:lnTo>
                    <a:pt x="1070833" y="68535"/>
                  </a:lnTo>
                  <a:lnTo>
                    <a:pt x="1029098" y="50884"/>
                  </a:lnTo>
                  <a:lnTo>
                    <a:pt x="986130" y="35705"/>
                  </a:lnTo>
                  <a:lnTo>
                    <a:pt x="942018" y="23087"/>
                  </a:lnTo>
                  <a:lnTo>
                    <a:pt x="896851" y="13119"/>
                  </a:lnTo>
                  <a:lnTo>
                    <a:pt x="850718" y="5889"/>
                  </a:lnTo>
                  <a:lnTo>
                    <a:pt x="803705" y="1487"/>
                  </a:lnTo>
                  <a:lnTo>
                    <a:pt x="755903" y="0"/>
                  </a:lnTo>
                  <a:close/>
                </a:path>
              </a:pathLst>
            </a:custGeom>
            <a:solidFill>
              <a:srgbClr val="DBE6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340096" y="3555492"/>
              <a:ext cx="1511935" cy="1511935"/>
            </a:xfrm>
            <a:custGeom>
              <a:avLst/>
              <a:gdLst/>
              <a:ahLst/>
              <a:cxnLst/>
              <a:rect l="l" t="t" r="r" b="b"/>
              <a:pathLst>
                <a:path w="1511934" h="1511935">
                  <a:moveTo>
                    <a:pt x="755903" y="0"/>
                  </a:moveTo>
                  <a:lnTo>
                    <a:pt x="708102" y="1487"/>
                  </a:lnTo>
                  <a:lnTo>
                    <a:pt x="661089" y="5889"/>
                  </a:lnTo>
                  <a:lnTo>
                    <a:pt x="614956" y="13119"/>
                  </a:lnTo>
                  <a:lnTo>
                    <a:pt x="569789" y="23087"/>
                  </a:lnTo>
                  <a:lnTo>
                    <a:pt x="525677" y="35705"/>
                  </a:lnTo>
                  <a:lnTo>
                    <a:pt x="482709" y="50884"/>
                  </a:lnTo>
                  <a:lnTo>
                    <a:pt x="440974" y="68535"/>
                  </a:lnTo>
                  <a:lnTo>
                    <a:pt x="400560" y="88570"/>
                  </a:lnTo>
                  <a:lnTo>
                    <a:pt x="361556" y="110901"/>
                  </a:lnTo>
                  <a:lnTo>
                    <a:pt x="324050" y="135439"/>
                  </a:lnTo>
                  <a:lnTo>
                    <a:pt x="288131" y="162095"/>
                  </a:lnTo>
                  <a:lnTo>
                    <a:pt x="253888" y="190781"/>
                  </a:lnTo>
                  <a:lnTo>
                    <a:pt x="221408" y="221408"/>
                  </a:lnTo>
                  <a:lnTo>
                    <a:pt x="190781" y="253888"/>
                  </a:lnTo>
                  <a:lnTo>
                    <a:pt x="162095" y="288131"/>
                  </a:lnTo>
                  <a:lnTo>
                    <a:pt x="135439" y="324050"/>
                  </a:lnTo>
                  <a:lnTo>
                    <a:pt x="110901" y="361556"/>
                  </a:lnTo>
                  <a:lnTo>
                    <a:pt x="88570" y="400560"/>
                  </a:lnTo>
                  <a:lnTo>
                    <a:pt x="68535" y="440974"/>
                  </a:lnTo>
                  <a:lnTo>
                    <a:pt x="50884" y="482709"/>
                  </a:lnTo>
                  <a:lnTo>
                    <a:pt x="35705" y="525677"/>
                  </a:lnTo>
                  <a:lnTo>
                    <a:pt x="23087" y="569789"/>
                  </a:lnTo>
                  <a:lnTo>
                    <a:pt x="13119" y="614956"/>
                  </a:lnTo>
                  <a:lnTo>
                    <a:pt x="5889" y="661089"/>
                  </a:lnTo>
                  <a:lnTo>
                    <a:pt x="1487" y="708102"/>
                  </a:lnTo>
                  <a:lnTo>
                    <a:pt x="0" y="755904"/>
                  </a:lnTo>
                  <a:lnTo>
                    <a:pt x="1487" y="803705"/>
                  </a:lnTo>
                  <a:lnTo>
                    <a:pt x="5889" y="850718"/>
                  </a:lnTo>
                  <a:lnTo>
                    <a:pt x="13119" y="896851"/>
                  </a:lnTo>
                  <a:lnTo>
                    <a:pt x="23087" y="942018"/>
                  </a:lnTo>
                  <a:lnTo>
                    <a:pt x="35705" y="986130"/>
                  </a:lnTo>
                  <a:lnTo>
                    <a:pt x="50884" y="1029098"/>
                  </a:lnTo>
                  <a:lnTo>
                    <a:pt x="68535" y="1070833"/>
                  </a:lnTo>
                  <a:lnTo>
                    <a:pt x="88570" y="1111247"/>
                  </a:lnTo>
                  <a:lnTo>
                    <a:pt x="110901" y="1150251"/>
                  </a:lnTo>
                  <a:lnTo>
                    <a:pt x="135439" y="1187757"/>
                  </a:lnTo>
                  <a:lnTo>
                    <a:pt x="162095" y="1223676"/>
                  </a:lnTo>
                  <a:lnTo>
                    <a:pt x="190781" y="1257919"/>
                  </a:lnTo>
                  <a:lnTo>
                    <a:pt x="221408" y="1290399"/>
                  </a:lnTo>
                  <a:lnTo>
                    <a:pt x="253888" y="1321026"/>
                  </a:lnTo>
                  <a:lnTo>
                    <a:pt x="288131" y="1349712"/>
                  </a:lnTo>
                  <a:lnTo>
                    <a:pt x="324050" y="1376368"/>
                  </a:lnTo>
                  <a:lnTo>
                    <a:pt x="361556" y="1400906"/>
                  </a:lnTo>
                  <a:lnTo>
                    <a:pt x="400560" y="1423237"/>
                  </a:lnTo>
                  <a:lnTo>
                    <a:pt x="440974" y="1443272"/>
                  </a:lnTo>
                  <a:lnTo>
                    <a:pt x="482709" y="1460923"/>
                  </a:lnTo>
                  <a:lnTo>
                    <a:pt x="525677" y="1476102"/>
                  </a:lnTo>
                  <a:lnTo>
                    <a:pt x="569789" y="1488720"/>
                  </a:lnTo>
                  <a:lnTo>
                    <a:pt x="614956" y="1498688"/>
                  </a:lnTo>
                  <a:lnTo>
                    <a:pt x="661089" y="1505918"/>
                  </a:lnTo>
                  <a:lnTo>
                    <a:pt x="708102" y="1510320"/>
                  </a:lnTo>
                  <a:lnTo>
                    <a:pt x="755903" y="1511808"/>
                  </a:lnTo>
                  <a:lnTo>
                    <a:pt x="803705" y="1510320"/>
                  </a:lnTo>
                  <a:lnTo>
                    <a:pt x="850718" y="1505918"/>
                  </a:lnTo>
                  <a:lnTo>
                    <a:pt x="896851" y="1498688"/>
                  </a:lnTo>
                  <a:lnTo>
                    <a:pt x="942018" y="1488720"/>
                  </a:lnTo>
                  <a:lnTo>
                    <a:pt x="986130" y="1476102"/>
                  </a:lnTo>
                  <a:lnTo>
                    <a:pt x="1029098" y="1460923"/>
                  </a:lnTo>
                  <a:lnTo>
                    <a:pt x="1070833" y="1443272"/>
                  </a:lnTo>
                  <a:lnTo>
                    <a:pt x="1111247" y="1423237"/>
                  </a:lnTo>
                  <a:lnTo>
                    <a:pt x="1150251" y="1400906"/>
                  </a:lnTo>
                  <a:lnTo>
                    <a:pt x="1187757" y="1376368"/>
                  </a:lnTo>
                  <a:lnTo>
                    <a:pt x="1223676" y="1349712"/>
                  </a:lnTo>
                  <a:lnTo>
                    <a:pt x="1257919" y="1321026"/>
                  </a:lnTo>
                  <a:lnTo>
                    <a:pt x="1290399" y="1290399"/>
                  </a:lnTo>
                  <a:lnTo>
                    <a:pt x="1321026" y="1257919"/>
                  </a:lnTo>
                  <a:lnTo>
                    <a:pt x="1349712" y="1223676"/>
                  </a:lnTo>
                  <a:lnTo>
                    <a:pt x="1376368" y="1187757"/>
                  </a:lnTo>
                  <a:lnTo>
                    <a:pt x="1400906" y="1150251"/>
                  </a:lnTo>
                  <a:lnTo>
                    <a:pt x="1423237" y="1111247"/>
                  </a:lnTo>
                  <a:lnTo>
                    <a:pt x="1443272" y="1070833"/>
                  </a:lnTo>
                  <a:lnTo>
                    <a:pt x="1460923" y="1029098"/>
                  </a:lnTo>
                  <a:lnTo>
                    <a:pt x="1476102" y="986130"/>
                  </a:lnTo>
                  <a:lnTo>
                    <a:pt x="1488720" y="942018"/>
                  </a:lnTo>
                  <a:lnTo>
                    <a:pt x="1498688" y="896851"/>
                  </a:lnTo>
                  <a:lnTo>
                    <a:pt x="1505918" y="850718"/>
                  </a:lnTo>
                  <a:lnTo>
                    <a:pt x="1510320" y="803705"/>
                  </a:lnTo>
                  <a:lnTo>
                    <a:pt x="1511807" y="755904"/>
                  </a:lnTo>
                  <a:lnTo>
                    <a:pt x="1510320" y="708102"/>
                  </a:lnTo>
                  <a:lnTo>
                    <a:pt x="1505918" y="661089"/>
                  </a:lnTo>
                  <a:lnTo>
                    <a:pt x="1498688" y="614956"/>
                  </a:lnTo>
                  <a:lnTo>
                    <a:pt x="1488720" y="569789"/>
                  </a:lnTo>
                  <a:lnTo>
                    <a:pt x="1476102" y="525677"/>
                  </a:lnTo>
                  <a:lnTo>
                    <a:pt x="1460923" y="482709"/>
                  </a:lnTo>
                  <a:lnTo>
                    <a:pt x="1443272" y="440974"/>
                  </a:lnTo>
                  <a:lnTo>
                    <a:pt x="1423237" y="400560"/>
                  </a:lnTo>
                  <a:lnTo>
                    <a:pt x="1400906" y="361556"/>
                  </a:lnTo>
                  <a:lnTo>
                    <a:pt x="1376368" y="324050"/>
                  </a:lnTo>
                  <a:lnTo>
                    <a:pt x="1349712" y="288131"/>
                  </a:lnTo>
                  <a:lnTo>
                    <a:pt x="1321026" y="253888"/>
                  </a:lnTo>
                  <a:lnTo>
                    <a:pt x="1290399" y="221408"/>
                  </a:lnTo>
                  <a:lnTo>
                    <a:pt x="1257919" y="190781"/>
                  </a:lnTo>
                  <a:lnTo>
                    <a:pt x="1223676" y="162095"/>
                  </a:lnTo>
                  <a:lnTo>
                    <a:pt x="1187757" y="135439"/>
                  </a:lnTo>
                  <a:lnTo>
                    <a:pt x="1150251" y="110901"/>
                  </a:lnTo>
                  <a:lnTo>
                    <a:pt x="1111247" y="88570"/>
                  </a:lnTo>
                  <a:lnTo>
                    <a:pt x="1070833" y="68535"/>
                  </a:lnTo>
                  <a:lnTo>
                    <a:pt x="1029098" y="50884"/>
                  </a:lnTo>
                  <a:lnTo>
                    <a:pt x="986130" y="35705"/>
                  </a:lnTo>
                  <a:lnTo>
                    <a:pt x="942018" y="23087"/>
                  </a:lnTo>
                  <a:lnTo>
                    <a:pt x="896851" y="13119"/>
                  </a:lnTo>
                  <a:lnTo>
                    <a:pt x="850718" y="5889"/>
                  </a:lnTo>
                  <a:lnTo>
                    <a:pt x="803705" y="1487"/>
                  </a:lnTo>
                  <a:lnTo>
                    <a:pt x="755903" y="0"/>
                  </a:lnTo>
                  <a:close/>
                </a:path>
              </a:pathLst>
            </a:custGeom>
            <a:solidFill>
              <a:srgbClr val="F8ED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584191" y="2807208"/>
              <a:ext cx="1511935" cy="1511935"/>
            </a:xfrm>
            <a:custGeom>
              <a:avLst/>
              <a:gdLst/>
              <a:ahLst/>
              <a:cxnLst/>
              <a:rect l="l" t="t" r="r" b="b"/>
              <a:pathLst>
                <a:path w="1511935" h="1511935">
                  <a:moveTo>
                    <a:pt x="755904" y="0"/>
                  </a:moveTo>
                  <a:lnTo>
                    <a:pt x="708102" y="1487"/>
                  </a:lnTo>
                  <a:lnTo>
                    <a:pt x="661089" y="5889"/>
                  </a:lnTo>
                  <a:lnTo>
                    <a:pt x="614956" y="13119"/>
                  </a:lnTo>
                  <a:lnTo>
                    <a:pt x="569789" y="23087"/>
                  </a:lnTo>
                  <a:lnTo>
                    <a:pt x="525677" y="35705"/>
                  </a:lnTo>
                  <a:lnTo>
                    <a:pt x="482709" y="50884"/>
                  </a:lnTo>
                  <a:lnTo>
                    <a:pt x="440974" y="68535"/>
                  </a:lnTo>
                  <a:lnTo>
                    <a:pt x="400560" y="88570"/>
                  </a:lnTo>
                  <a:lnTo>
                    <a:pt x="361556" y="110901"/>
                  </a:lnTo>
                  <a:lnTo>
                    <a:pt x="324050" y="135439"/>
                  </a:lnTo>
                  <a:lnTo>
                    <a:pt x="288131" y="162095"/>
                  </a:lnTo>
                  <a:lnTo>
                    <a:pt x="253888" y="190781"/>
                  </a:lnTo>
                  <a:lnTo>
                    <a:pt x="221408" y="221408"/>
                  </a:lnTo>
                  <a:lnTo>
                    <a:pt x="190781" y="253888"/>
                  </a:lnTo>
                  <a:lnTo>
                    <a:pt x="162095" y="288131"/>
                  </a:lnTo>
                  <a:lnTo>
                    <a:pt x="135439" y="324050"/>
                  </a:lnTo>
                  <a:lnTo>
                    <a:pt x="110901" y="361556"/>
                  </a:lnTo>
                  <a:lnTo>
                    <a:pt x="88570" y="400560"/>
                  </a:lnTo>
                  <a:lnTo>
                    <a:pt x="68535" y="440974"/>
                  </a:lnTo>
                  <a:lnTo>
                    <a:pt x="50884" y="482709"/>
                  </a:lnTo>
                  <a:lnTo>
                    <a:pt x="35705" y="525677"/>
                  </a:lnTo>
                  <a:lnTo>
                    <a:pt x="23087" y="569789"/>
                  </a:lnTo>
                  <a:lnTo>
                    <a:pt x="13119" y="614956"/>
                  </a:lnTo>
                  <a:lnTo>
                    <a:pt x="5889" y="661089"/>
                  </a:lnTo>
                  <a:lnTo>
                    <a:pt x="1487" y="708102"/>
                  </a:lnTo>
                  <a:lnTo>
                    <a:pt x="0" y="755903"/>
                  </a:lnTo>
                  <a:lnTo>
                    <a:pt x="1487" y="803705"/>
                  </a:lnTo>
                  <a:lnTo>
                    <a:pt x="5889" y="850718"/>
                  </a:lnTo>
                  <a:lnTo>
                    <a:pt x="13119" y="896851"/>
                  </a:lnTo>
                  <a:lnTo>
                    <a:pt x="23087" y="942018"/>
                  </a:lnTo>
                  <a:lnTo>
                    <a:pt x="35705" y="986130"/>
                  </a:lnTo>
                  <a:lnTo>
                    <a:pt x="50884" y="1029098"/>
                  </a:lnTo>
                  <a:lnTo>
                    <a:pt x="68535" y="1070833"/>
                  </a:lnTo>
                  <a:lnTo>
                    <a:pt x="88570" y="1111247"/>
                  </a:lnTo>
                  <a:lnTo>
                    <a:pt x="110901" y="1150251"/>
                  </a:lnTo>
                  <a:lnTo>
                    <a:pt x="135439" y="1187757"/>
                  </a:lnTo>
                  <a:lnTo>
                    <a:pt x="162095" y="1223676"/>
                  </a:lnTo>
                  <a:lnTo>
                    <a:pt x="190781" y="1257919"/>
                  </a:lnTo>
                  <a:lnTo>
                    <a:pt x="221408" y="1290399"/>
                  </a:lnTo>
                  <a:lnTo>
                    <a:pt x="253888" y="1321026"/>
                  </a:lnTo>
                  <a:lnTo>
                    <a:pt x="288131" y="1349712"/>
                  </a:lnTo>
                  <a:lnTo>
                    <a:pt x="324050" y="1376368"/>
                  </a:lnTo>
                  <a:lnTo>
                    <a:pt x="361556" y="1400906"/>
                  </a:lnTo>
                  <a:lnTo>
                    <a:pt x="400560" y="1423237"/>
                  </a:lnTo>
                  <a:lnTo>
                    <a:pt x="440974" y="1443272"/>
                  </a:lnTo>
                  <a:lnTo>
                    <a:pt x="482709" y="1460923"/>
                  </a:lnTo>
                  <a:lnTo>
                    <a:pt x="525677" y="1476102"/>
                  </a:lnTo>
                  <a:lnTo>
                    <a:pt x="569789" y="1488720"/>
                  </a:lnTo>
                  <a:lnTo>
                    <a:pt x="614956" y="1498688"/>
                  </a:lnTo>
                  <a:lnTo>
                    <a:pt x="661089" y="1505918"/>
                  </a:lnTo>
                  <a:lnTo>
                    <a:pt x="708102" y="1510320"/>
                  </a:lnTo>
                  <a:lnTo>
                    <a:pt x="755904" y="1511808"/>
                  </a:lnTo>
                  <a:lnTo>
                    <a:pt x="803705" y="1510320"/>
                  </a:lnTo>
                  <a:lnTo>
                    <a:pt x="850718" y="1505918"/>
                  </a:lnTo>
                  <a:lnTo>
                    <a:pt x="896851" y="1498688"/>
                  </a:lnTo>
                  <a:lnTo>
                    <a:pt x="942018" y="1488720"/>
                  </a:lnTo>
                  <a:lnTo>
                    <a:pt x="986130" y="1476102"/>
                  </a:lnTo>
                  <a:lnTo>
                    <a:pt x="1029098" y="1460923"/>
                  </a:lnTo>
                  <a:lnTo>
                    <a:pt x="1070833" y="1443272"/>
                  </a:lnTo>
                  <a:lnTo>
                    <a:pt x="1111247" y="1423237"/>
                  </a:lnTo>
                  <a:lnTo>
                    <a:pt x="1150251" y="1400906"/>
                  </a:lnTo>
                  <a:lnTo>
                    <a:pt x="1187757" y="1376368"/>
                  </a:lnTo>
                  <a:lnTo>
                    <a:pt x="1223676" y="1349712"/>
                  </a:lnTo>
                  <a:lnTo>
                    <a:pt x="1257919" y="1321026"/>
                  </a:lnTo>
                  <a:lnTo>
                    <a:pt x="1290399" y="1290399"/>
                  </a:lnTo>
                  <a:lnTo>
                    <a:pt x="1321026" y="1257919"/>
                  </a:lnTo>
                  <a:lnTo>
                    <a:pt x="1349712" y="1223676"/>
                  </a:lnTo>
                  <a:lnTo>
                    <a:pt x="1376368" y="1187757"/>
                  </a:lnTo>
                  <a:lnTo>
                    <a:pt x="1400906" y="1150251"/>
                  </a:lnTo>
                  <a:lnTo>
                    <a:pt x="1423237" y="1111247"/>
                  </a:lnTo>
                  <a:lnTo>
                    <a:pt x="1443272" y="1070833"/>
                  </a:lnTo>
                  <a:lnTo>
                    <a:pt x="1460923" y="1029098"/>
                  </a:lnTo>
                  <a:lnTo>
                    <a:pt x="1476102" y="986130"/>
                  </a:lnTo>
                  <a:lnTo>
                    <a:pt x="1488720" y="942018"/>
                  </a:lnTo>
                  <a:lnTo>
                    <a:pt x="1498688" y="896851"/>
                  </a:lnTo>
                  <a:lnTo>
                    <a:pt x="1505918" y="850718"/>
                  </a:lnTo>
                  <a:lnTo>
                    <a:pt x="1510320" y="803705"/>
                  </a:lnTo>
                  <a:lnTo>
                    <a:pt x="1511808" y="755903"/>
                  </a:lnTo>
                  <a:lnTo>
                    <a:pt x="1510320" y="708102"/>
                  </a:lnTo>
                  <a:lnTo>
                    <a:pt x="1505918" y="661089"/>
                  </a:lnTo>
                  <a:lnTo>
                    <a:pt x="1498688" y="614956"/>
                  </a:lnTo>
                  <a:lnTo>
                    <a:pt x="1488720" y="569789"/>
                  </a:lnTo>
                  <a:lnTo>
                    <a:pt x="1476102" y="525677"/>
                  </a:lnTo>
                  <a:lnTo>
                    <a:pt x="1460923" y="482709"/>
                  </a:lnTo>
                  <a:lnTo>
                    <a:pt x="1443272" y="440974"/>
                  </a:lnTo>
                  <a:lnTo>
                    <a:pt x="1423237" y="400560"/>
                  </a:lnTo>
                  <a:lnTo>
                    <a:pt x="1400906" y="361556"/>
                  </a:lnTo>
                  <a:lnTo>
                    <a:pt x="1376368" y="324050"/>
                  </a:lnTo>
                  <a:lnTo>
                    <a:pt x="1349712" y="288131"/>
                  </a:lnTo>
                  <a:lnTo>
                    <a:pt x="1321026" y="253888"/>
                  </a:lnTo>
                  <a:lnTo>
                    <a:pt x="1290399" y="221408"/>
                  </a:lnTo>
                  <a:lnTo>
                    <a:pt x="1257919" y="190781"/>
                  </a:lnTo>
                  <a:lnTo>
                    <a:pt x="1223676" y="162095"/>
                  </a:lnTo>
                  <a:lnTo>
                    <a:pt x="1187757" y="135439"/>
                  </a:lnTo>
                  <a:lnTo>
                    <a:pt x="1150251" y="110901"/>
                  </a:lnTo>
                  <a:lnTo>
                    <a:pt x="1111247" y="88570"/>
                  </a:lnTo>
                  <a:lnTo>
                    <a:pt x="1070833" y="68535"/>
                  </a:lnTo>
                  <a:lnTo>
                    <a:pt x="1029098" y="50884"/>
                  </a:lnTo>
                  <a:lnTo>
                    <a:pt x="986130" y="35705"/>
                  </a:lnTo>
                  <a:lnTo>
                    <a:pt x="942018" y="23087"/>
                  </a:lnTo>
                  <a:lnTo>
                    <a:pt x="896851" y="13119"/>
                  </a:lnTo>
                  <a:lnTo>
                    <a:pt x="850718" y="5889"/>
                  </a:lnTo>
                  <a:lnTo>
                    <a:pt x="803705" y="1487"/>
                  </a:lnTo>
                  <a:lnTo>
                    <a:pt x="755904" y="0"/>
                  </a:lnTo>
                  <a:close/>
                </a:path>
              </a:pathLst>
            </a:custGeom>
            <a:solidFill>
              <a:srgbClr val="D4D9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19456" y="202692"/>
              <a:ext cx="11734800" cy="6436360"/>
            </a:xfrm>
            <a:custGeom>
              <a:avLst/>
              <a:gdLst/>
              <a:ahLst/>
              <a:cxnLst/>
              <a:rect l="l" t="t" r="r" b="b"/>
              <a:pathLst>
                <a:path w="11734800" h="6436359">
                  <a:moveTo>
                    <a:pt x="0" y="6435852"/>
                  </a:moveTo>
                  <a:lnTo>
                    <a:pt x="11734800" y="6435852"/>
                  </a:lnTo>
                  <a:lnTo>
                    <a:pt x="11734800" y="0"/>
                  </a:lnTo>
                  <a:lnTo>
                    <a:pt x="0" y="0"/>
                  </a:lnTo>
                  <a:lnTo>
                    <a:pt x="0" y="6435852"/>
                  </a:lnTo>
                  <a:close/>
                </a:path>
              </a:pathLst>
            </a:custGeom>
            <a:ln w="12699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426967" y="2695778"/>
            <a:ext cx="532828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200" spc="-20" dirty="0"/>
              <a:t>주요</a:t>
            </a:r>
            <a:r>
              <a:rPr sz="7200" spc="-425" dirty="0"/>
              <a:t> </a:t>
            </a:r>
            <a:r>
              <a:rPr sz="7200" spc="-20" dirty="0"/>
              <a:t>학사</a:t>
            </a:r>
            <a:r>
              <a:rPr sz="7200" spc="-425" dirty="0"/>
              <a:t> </a:t>
            </a:r>
            <a:r>
              <a:rPr sz="7200" spc="-95" dirty="0"/>
              <a:t>안내</a:t>
            </a:r>
            <a:endParaRPr sz="7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219456" y="202692"/>
            <a:ext cx="11734800" cy="6436360"/>
          </a:xfrm>
          <a:custGeom>
            <a:avLst/>
            <a:gdLst/>
            <a:ahLst/>
            <a:cxnLst/>
            <a:rect l="l" t="t" r="r" b="b"/>
            <a:pathLst>
              <a:path w="11734800" h="6436359">
                <a:moveTo>
                  <a:pt x="0" y="6435852"/>
                </a:moveTo>
                <a:lnTo>
                  <a:pt x="11734800" y="6435852"/>
                </a:lnTo>
                <a:lnTo>
                  <a:pt x="11734800" y="0"/>
                </a:lnTo>
                <a:lnTo>
                  <a:pt x="0" y="0"/>
                </a:lnTo>
                <a:lnTo>
                  <a:pt x="0" y="6435852"/>
                </a:lnTo>
                <a:close/>
              </a:path>
            </a:pathLst>
          </a:custGeom>
          <a:ln w="12699">
            <a:solidFill>
              <a:srgbClr val="F9E4E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007870" y="496315"/>
            <a:ext cx="23355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0" dirty="0"/>
              <a:t>1.</a:t>
            </a:r>
            <a:r>
              <a:rPr spc="-300" dirty="0"/>
              <a:t> </a:t>
            </a:r>
            <a:r>
              <a:rPr spc="-80" dirty="0"/>
              <a:t>학사</a:t>
            </a:r>
            <a:r>
              <a:rPr spc="-290" dirty="0"/>
              <a:t> </a:t>
            </a:r>
            <a:r>
              <a:rPr spc="-80" dirty="0"/>
              <a:t>일정</a:t>
            </a:r>
            <a:r>
              <a:rPr spc="-290" dirty="0"/>
              <a:t> </a:t>
            </a:r>
            <a:r>
              <a:rPr spc="-100" dirty="0"/>
              <a:t>안내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388620" y="327659"/>
            <a:ext cx="1405255" cy="1278890"/>
            <a:chOff x="388620" y="327659"/>
            <a:chExt cx="1405255" cy="1278890"/>
          </a:xfrm>
        </p:grpSpPr>
        <p:sp>
          <p:nvSpPr>
            <p:cNvPr id="7" name="object 7"/>
            <p:cNvSpPr/>
            <p:nvPr/>
          </p:nvSpPr>
          <p:spPr>
            <a:xfrm>
              <a:off x="1036320" y="701039"/>
              <a:ext cx="757555" cy="756285"/>
            </a:xfrm>
            <a:custGeom>
              <a:avLst/>
              <a:gdLst/>
              <a:ahLst/>
              <a:cxnLst/>
              <a:rect l="l" t="t" r="r" b="b"/>
              <a:pathLst>
                <a:path w="757555" h="756285">
                  <a:moveTo>
                    <a:pt x="378714" y="0"/>
                  </a:moveTo>
                  <a:lnTo>
                    <a:pt x="331209" y="2943"/>
                  </a:lnTo>
                  <a:lnTo>
                    <a:pt x="285465" y="11539"/>
                  </a:lnTo>
                  <a:lnTo>
                    <a:pt x="241837" y="25434"/>
                  </a:lnTo>
                  <a:lnTo>
                    <a:pt x="200679" y="44272"/>
                  </a:lnTo>
                  <a:lnTo>
                    <a:pt x="162347" y="67702"/>
                  </a:lnTo>
                  <a:lnTo>
                    <a:pt x="127195" y="95368"/>
                  </a:lnTo>
                  <a:lnTo>
                    <a:pt x="95579" y="126918"/>
                  </a:lnTo>
                  <a:lnTo>
                    <a:pt x="67853" y="161997"/>
                  </a:lnTo>
                  <a:lnTo>
                    <a:pt x="44372" y="200252"/>
                  </a:lnTo>
                  <a:lnTo>
                    <a:pt x="25491" y="241328"/>
                  </a:lnTo>
                  <a:lnTo>
                    <a:pt x="11566" y="284873"/>
                  </a:lnTo>
                  <a:lnTo>
                    <a:pt x="2950" y="330532"/>
                  </a:lnTo>
                  <a:lnTo>
                    <a:pt x="0" y="377951"/>
                  </a:lnTo>
                  <a:lnTo>
                    <a:pt x="2950" y="425371"/>
                  </a:lnTo>
                  <a:lnTo>
                    <a:pt x="11566" y="471030"/>
                  </a:lnTo>
                  <a:lnTo>
                    <a:pt x="25491" y="514575"/>
                  </a:lnTo>
                  <a:lnTo>
                    <a:pt x="44372" y="555651"/>
                  </a:lnTo>
                  <a:lnTo>
                    <a:pt x="67853" y="593906"/>
                  </a:lnTo>
                  <a:lnTo>
                    <a:pt x="95579" y="628985"/>
                  </a:lnTo>
                  <a:lnTo>
                    <a:pt x="127195" y="660535"/>
                  </a:lnTo>
                  <a:lnTo>
                    <a:pt x="162347" y="688201"/>
                  </a:lnTo>
                  <a:lnTo>
                    <a:pt x="200679" y="711631"/>
                  </a:lnTo>
                  <a:lnTo>
                    <a:pt x="241837" y="730469"/>
                  </a:lnTo>
                  <a:lnTo>
                    <a:pt x="285465" y="744364"/>
                  </a:lnTo>
                  <a:lnTo>
                    <a:pt x="331209" y="752960"/>
                  </a:lnTo>
                  <a:lnTo>
                    <a:pt x="378714" y="755904"/>
                  </a:lnTo>
                  <a:lnTo>
                    <a:pt x="426221" y="752960"/>
                  </a:lnTo>
                  <a:lnTo>
                    <a:pt x="471966" y="744364"/>
                  </a:lnTo>
                  <a:lnTo>
                    <a:pt x="515596" y="730469"/>
                  </a:lnTo>
                  <a:lnTo>
                    <a:pt x="556754" y="711631"/>
                  </a:lnTo>
                  <a:lnTo>
                    <a:pt x="595086" y="688201"/>
                  </a:lnTo>
                  <a:lnTo>
                    <a:pt x="630237" y="660535"/>
                  </a:lnTo>
                  <a:lnTo>
                    <a:pt x="661853" y="628985"/>
                  </a:lnTo>
                  <a:lnTo>
                    <a:pt x="689578" y="593906"/>
                  </a:lnTo>
                  <a:lnTo>
                    <a:pt x="713057" y="555651"/>
                  </a:lnTo>
                  <a:lnTo>
                    <a:pt x="731937" y="514575"/>
                  </a:lnTo>
                  <a:lnTo>
                    <a:pt x="745862" y="471030"/>
                  </a:lnTo>
                  <a:lnTo>
                    <a:pt x="754477" y="425371"/>
                  </a:lnTo>
                  <a:lnTo>
                    <a:pt x="757428" y="377951"/>
                  </a:lnTo>
                  <a:lnTo>
                    <a:pt x="754477" y="330532"/>
                  </a:lnTo>
                  <a:lnTo>
                    <a:pt x="745862" y="284873"/>
                  </a:lnTo>
                  <a:lnTo>
                    <a:pt x="731937" y="241328"/>
                  </a:lnTo>
                  <a:lnTo>
                    <a:pt x="713057" y="200252"/>
                  </a:lnTo>
                  <a:lnTo>
                    <a:pt x="689578" y="161997"/>
                  </a:lnTo>
                  <a:lnTo>
                    <a:pt x="661853" y="126918"/>
                  </a:lnTo>
                  <a:lnTo>
                    <a:pt x="630237" y="95368"/>
                  </a:lnTo>
                  <a:lnTo>
                    <a:pt x="595086" y="67702"/>
                  </a:lnTo>
                  <a:lnTo>
                    <a:pt x="556754" y="44272"/>
                  </a:lnTo>
                  <a:lnTo>
                    <a:pt x="515596" y="25434"/>
                  </a:lnTo>
                  <a:lnTo>
                    <a:pt x="471966" y="11539"/>
                  </a:lnTo>
                  <a:lnTo>
                    <a:pt x="426221" y="2943"/>
                  </a:lnTo>
                  <a:lnTo>
                    <a:pt x="378714" y="0"/>
                  </a:lnTo>
                  <a:close/>
                </a:path>
              </a:pathLst>
            </a:custGeom>
            <a:solidFill>
              <a:srgbClr val="DBE6E7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414272" y="662939"/>
              <a:ext cx="271145" cy="76200"/>
            </a:xfrm>
            <a:custGeom>
              <a:avLst/>
              <a:gdLst/>
              <a:ahLst/>
              <a:cxnLst/>
              <a:rect l="l" t="t" r="r" b="b"/>
              <a:pathLst>
                <a:path w="271144" h="76200">
                  <a:moveTo>
                    <a:pt x="232790" y="0"/>
                  </a:moveTo>
                  <a:lnTo>
                    <a:pt x="217943" y="2988"/>
                  </a:lnTo>
                  <a:lnTo>
                    <a:pt x="205835" y="11144"/>
                  </a:lnTo>
                  <a:lnTo>
                    <a:pt x="197679" y="23252"/>
                  </a:lnTo>
                  <a:lnTo>
                    <a:pt x="194690" y="38100"/>
                  </a:lnTo>
                  <a:lnTo>
                    <a:pt x="197679" y="52947"/>
                  </a:lnTo>
                  <a:lnTo>
                    <a:pt x="205835" y="65055"/>
                  </a:lnTo>
                  <a:lnTo>
                    <a:pt x="217943" y="73211"/>
                  </a:lnTo>
                  <a:lnTo>
                    <a:pt x="232790" y="76200"/>
                  </a:lnTo>
                  <a:lnTo>
                    <a:pt x="247638" y="73211"/>
                  </a:lnTo>
                  <a:lnTo>
                    <a:pt x="259746" y="65055"/>
                  </a:lnTo>
                  <a:lnTo>
                    <a:pt x="267902" y="52947"/>
                  </a:lnTo>
                  <a:lnTo>
                    <a:pt x="269612" y="44450"/>
                  </a:lnTo>
                  <a:lnTo>
                    <a:pt x="232790" y="44450"/>
                  </a:lnTo>
                  <a:lnTo>
                    <a:pt x="232790" y="31750"/>
                  </a:lnTo>
                  <a:lnTo>
                    <a:pt x="269612" y="31750"/>
                  </a:lnTo>
                  <a:lnTo>
                    <a:pt x="267902" y="23252"/>
                  </a:lnTo>
                  <a:lnTo>
                    <a:pt x="259746" y="11144"/>
                  </a:lnTo>
                  <a:lnTo>
                    <a:pt x="247638" y="2988"/>
                  </a:lnTo>
                  <a:lnTo>
                    <a:pt x="232790" y="0"/>
                  </a:lnTo>
                  <a:close/>
                </a:path>
                <a:path w="271144" h="76200">
                  <a:moveTo>
                    <a:pt x="195969" y="31750"/>
                  </a:moveTo>
                  <a:lnTo>
                    <a:pt x="0" y="31750"/>
                  </a:lnTo>
                  <a:lnTo>
                    <a:pt x="0" y="44450"/>
                  </a:lnTo>
                  <a:lnTo>
                    <a:pt x="195969" y="44450"/>
                  </a:lnTo>
                  <a:lnTo>
                    <a:pt x="194690" y="38100"/>
                  </a:lnTo>
                  <a:lnTo>
                    <a:pt x="195969" y="31750"/>
                  </a:lnTo>
                  <a:close/>
                </a:path>
                <a:path w="271144" h="76200">
                  <a:moveTo>
                    <a:pt x="269612" y="31750"/>
                  </a:moveTo>
                  <a:lnTo>
                    <a:pt x="232790" y="31750"/>
                  </a:lnTo>
                  <a:lnTo>
                    <a:pt x="232790" y="44450"/>
                  </a:lnTo>
                  <a:lnTo>
                    <a:pt x="269612" y="44450"/>
                  </a:lnTo>
                  <a:lnTo>
                    <a:pt x="270891" y="38100"/>
                  </a:lnTo>
                  <a:lnTo>
                    <a:pt x="269612" y="3175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69036" y="851915"/>
              <a:ext cx="756285" cy="754380"/>
            </a:xfrm>
            <a:custGeom>
              <a:avLst/>
              <a:gdLst/>
              <a:ahLst/>
              <a:cxnLst/>
              <a:rect l="l" t="t" r="r" b="b"/>
              <a:pathLst>
                <a:path w="756285" h="754380">
                  <a:moveTo>
                    <a:pt x="377952" y="0"/>
                  </a:moveTo>
                  <a:lnTo>
                    <a:pt x="330542" y="2939"/>
                  </a:lnTo>
                  <a:lnTo>
                    <a:pt x="284890" y="11521"/>
                  </a:lnTo>
                  <a:lnTo>
                    <a:pt x="241349" y="25393"/>
                  </a:lnTo>
                  <a:lnTo>
                    <a:pt x="200274" y="44200"/>
                  </a:lnTo>
                  <a:lnTo>
                    <a:pt x="162019" y="67589"/>
                  </a:lnTo>
                  <a:lnTo>
                    <a:pt x="126939" y="95206"/>
                  </a:lnTo>
                  <a:lnTo>
                    <a:pt x="95386" y="126697"/>
                  </a:lnTo>
                  <a:lnTo>
                    <a:pt x="67716" y="161709"/>
                  </a:lnTo>
                  <a:lnTo>
                    <a:pt x="44282" y="199887"/>
                  </a:lnTo>
                  <a:lnTo>
                    <a:pt x="25440" y="240878"/>
                  </a:lnTo>
                  <a:lnTo>
                    <a:pt x="11542" y="284327"/>
                  </a:lnTo>
                  <a:lnTo>
                    <a:pt x="2944" y="329883"/>
                  </a:lnTo>
                  <a:lnTo>
                    <a:pt x="0" y="377189"/>
                  </a:lnTo>
                  <a:lnTo>
                    <a:pt x="2944" y="424496"/>
                  </a:lnTo>
                  <a:lnTo>
                    <a:pt x="11542" y="470052"/>
                  </a:lnTo>
                  <a:lnTo>
                    <a:pt x="25440" y="513501"/>
                  </a:lnTo>
                  <a:lnTo>
                    <a:pt x="44282" y="554492"/>
                  </a:lnTo>
                  <a:lnTo>
                    <a:pt x="67716" y="592670"/>
                  </a:lnTo>
                  <a:lnTo>
                    <a:pt x="95386" y="627682"/>
                  </a:lnTo>
                  <a:lnTo>
                    <a:pt x="126939" y="659173"/>
                  </a:lnTo>
                  <a:lnTo>
                    <a:pt x="162019" y="686790"/>
                  </a:lnTo>
                  <a:lnTo>
                    <a:pt x="200274" y="710179"/>
                  </a:lnTo>
                  <a:lnTo>
                    <a:pt x="241349" y="728986"/>
                  </a:lnTo>
                  <a:lnTo>
                    <a:pt x="284890" y="742858"/>
                  </a:lnTo>
                  <a:lnTo>
                    <a:pt x="330542" y="751440"/>
                  </a:lnTo>
                  <a:lnTo>
                    <a:pt x="377952" y="754380"/>
                  </a:lnTo>
                  <a:lnTo>
                    <a:pt x="425361" y="751440"/>
                  </a:lnTo>
                  <a:lnTo>
                    <a:pt x="471013" y="742858"/>
                  </a:lnTo>
                  <a:lnTo>
                    <a:pt x="514554" y="728986"/>
                  </a:lnTo>
                  <a:lnTo>
                    <a:pt x="555629" y="710179"/>
                  </a:lnTo>
                  <a:lnTo>
                    <a:pt x="593884" y="686790"/>
                  </a:lnTo>
                  <a:lnTo>
                    <a:pt x="628964" y="659173"/>
                  </a:lnTo>
                  <a:lnTo>
                    <a:pt x="660517" y="627682"/>
                  </a:lnTo>
                  <a:lnTo>
                    <a:pt x="688187" y="592670"/>
                  </a:lnTo>
                  <a:lnTo>
                    <a:pt x="711621" y="554492"/>
                  </a:lnTo>
                  <a:lnTo>
                    <a:pt x="730463" y="513501"/>
                  </a:lnTo>
                  <a:lnTo>
                    <a:pt x="744361" y="470052"/>
                  </a:lnTo>
                  <a:lnTo>
                    <a:pt x="752959" y="424496"/>
                  </a:lnTo>
                  <a:lnTo>
                    <a:pt x="755904" y="377189"/>
                  </a:lnTo>
                  <a:lnTo>
                    <a:pt x="752959" y="329883"/>
                  </a:lnTo>
                  <a:lnTo>
                    <a:pt x="744361" y="284327"/>
                  </a:lnTo>
                  <a:lnTo>
                    <a:pt x="730463" y="240878"/>
                  </a:lnTo>
                  <a:lnTo>
                    <a:pt x="711621" y="199887"/>
                  </a:lnTo>
                  <a:lnTo>
                    <a:pt x="688187" y="161709"/>
                  </a:lnTo>
                  <a:lnTo>
                    <a:pt x="660517" y="126697"/>
                  </a:lnTo>
                  <a:lnTo>
                    <a:pt x="628964" y="95206"/>
                  </a:lnTo>
                  <a:lnTo>
                    <a:pt x="593884" y="67589"/>
                  </a:lnTo>
                  <a:lnTo>
                    <a:pt x="555629" y="44200"/>
                  </a:lnTo>
                  <a:lnTo>
                    <a:pt x="514554" y="25393"/>
                  </a:lnTo>
                  <a:lnTo>
                    <a:pt x="471013" y="11521"/>
                  </a:lnTo>
                  <a:lnTo>
                    <a:pt x="425361" y="2939"/>
                  </a:lnTo>
                  <a:lnTo>
                    <a:pt x="377952" y="0"/>
                  </a:lnTo>
                  <a:close/>
                </a:path>
              </a:pathLst>
            </a:custGeom>
            <a:solidFill>
              <a:srgbClr val="F8EDB8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88620" y="701039"/>
              <a:ext cx="756285" cy="756285"/>
            </a:xfrm>
            <a:custGeom>
              <a:avLst/>
              <a:gdLst/>
              <a:ahLst/>
              <a:cxnLst/>
              <a:rect l="l" t="t" r="r" b="b"/>
              <a:pathLst>
                <a:path w="756285" h="756285">
                  <a:moveTo>
                    <a:pt x="377952" y="0"/>
                  </a:moveTo>
                  <a:lnTo>
                    <a:pt x="330542" y="2943"/>
                  </a:lnTo>
                  <a:lnTo>
                    <a:pt x="284890" y="11539"/>
                  </a:lnTo>
                  <a:lnTo>
                    <a:pt x="241349" y="25434"/>
                  </a:lnTo>
                  <a:lnTo>
                    <a:pt x="200274" y="44272"/>
                  </a:lnTo>
                  <a:lnTo>
                    <a:pt x="162019" y="67702"/>
                  </a:lnTo>
                  <a:lnTo>
                    <a:pt x="126939" y="95368"/>
                  </a:lnTo>
                  <a:lnTo>
                    <a:pt x="95386" y="126918"/>
                  </a:lnTo>
                  <a:lnTo>
                    <a:pt x="67716" y="161997"/>
                  </a:lnTo>
                  <a:lnTo>
                    <a:pt x="44282" y="200252"/>
                  </a:lnTo>
                  <a:lnTo>
                    <a:pt x="25440" y="241328"/>
                  </a:lnTo>
                  <a:lnTo>
                    <a:pt x="11542" y="284873"/>
                  </a:lnTo>
                  <a:lnTo>
                    <a:pt x="2944" y="330532"/>
                  </a:lnTo>
                  <a:lnTo>
                    <a:pt x="0" y="377951"/>
                  </a:lnTo>
                  <a:lnTo>
                    <a:pt x="2944" y="425371"/>
                  </a:lnTo>
                  <a:lnTo>
                    <a:pt x="11542" y="471030"/>
                  </a:lnTo>
                  <a:lnTo>
                    <a:pt x="25440" y="514575"/>
                  </a:lnTo>
                  <a:lnTo>
                    <a:pt x="44282" y="555651"/>
                  </a:lnTo>
                  <a:lnTo>
                    <a:pt x="67716" y="593906"/>
                  </a:lnTo>
                  <a:lnTo>
                    <a:pt x="95386" y="628985"/>
                  </a:lnTo>
                  <a:lnTo>
                    <a:pt x="126939" y="660535"/>
                  </a:lnTo>
                  <a:lnTo>
                    <a:pt x="162019" y="688201"/>
                  </a:lnTo>
                  <a:lnTo>
                    <a:pt x="200274" y="711631"/>
                  </a:lnTo>
                  <a:lnTo>
                    <a:pt x="241349" y="730469"/>
                  </a:lnTo>
                  <a:lnTo>
                    <a:pt x="284890" y="744364"/>
                  </a:lnTo>
                  <a:lnTo>
                    <a:pt x="330542" y="752960"/>
                  </a:lnTo>
                  <a:lnTo>
                    <a:pt x="377952" y="755904"/>
                  </a:lnTo>
                  <a:lnTo>
                    <a:pt x="425361" y="752960"/>
                  </a:lnTo>
                  <a:lnTo>
                    <a:pt x="471013" y="744364"/>
                  </a:lnTo>
                  <a:lnTo>
                    <a:pt x="514554" y="730469"/>
                  </a:lnTo>
                  <a:lnTo>
                    <a:pt x="555629" y="711631"/>
                  </a:lnTo>
                  <a:lnTo>
                    <a:pt x="593884" y="688201"/>
                  </a:lnTo>
                  <a:lnTo>
                    <a:pt x="628964" y="660535"/>
                  </a:lnTo>
                  <a:lnTo>
                    <a:pt x="660517" y="628985"/>
                  </a:lnTo>
                  <a:lnTo>
                    <a:pt x="688187" y="593906"/>
                  </a:lnTo>
                  <a:lnTo>
                    <a:pt x="711621" y="555651"/>
                  </a:lnTo>
                  <a:lnTo>
                    <a:pt x="730463" y="514575"/>
                  </a:lnTo>
                  <a:lnTo>
                    <a:pt x="744361" y="471030"/>
                  </a:lnTo>
                  <a:lnTo>
                    <a:pt x="752959" y="425371"/>
                  </a:lnTo>
                  <a:lnTo>
                    <a:pt x="755904" y="377951"/>
                  </a:lnTo>
                  <a:lnTo>
                    <a:pt x="752959" y="330532"/>
                  </a:lnTo>
                  <a:lnTo>
                    <a:pt x="744361" y="284873"/>
                  </a:lnTo>
                  <a:lnTo>
                    <a:pt x="730463" y="241328"/>
                  </a:lnTo>
                  <a:lnTo>
                    <a:pt x="711621" y="200252"/>
                  </a:lnTo>
                  <a:lnTo>
                    <a:pt x="688187" y="161997"/>
                  </a:lnTo>
                  <a:lnTo>
                    <a:pt x="660517" y="126918"/>
                  </a:lnTo>
                  <a:lnTo>
                    <a:pt x="628964" y="95368"/>
                  </a:lnTo>
                  <a:lnTo>
                    <a:pt x="593884" y="67702"/>
                  </a:lnTo>
                  <a:lnTo>
                    <a:pt x="555629" y="44272"/>
                  </a:lnTo>
                  <a:lnTo>
                    <a:pt x="514554" y="25434"/>
                  </a:lnTo>
                  <a:lnTo>
                    <a:pt x="471013" y="11539"/>
                  </a:lnTo>
                  <a:lnTo>
                    <a:pt x="425361" y="2943"/>
                  </a:lnTo>
                  <a:lnTo>
                    <a:pt x="377952" y="0"/>
                  </a:lnTo>
                  <a:close/>
                </a:path>
              </a:pathLst>
            </a:custGeom>
            <a:solidFill>
              <a:srgbClr val="D4D9F3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69036" y="327659"/>
              <a:ext cx="756285" cy="757555"/>
            </a:xfrm>
            <a:custGeom>
              <a:avLst/>
              <a:gdLst/>
              <a:ahLst/>
              <a:cxnLst/>
              <a:rect l="l" t="t" r="r" b="b"/>
              <a:pathLst>
                <a:path w="756285" h="757555">
                  <a:moveTo>
                    <a:pt x="377952" y="0"/>
                  </a:moveTo>
                  <a:lnTo>
                    <a:pt x="330542" y="2950"/>
                  </a:lnTo>
                  <a:lnTo>
                    <a:pt x="284890" y="11565"/>
                  </a:lnTo>
                  <a:lnTo>
                    <a:pt x="241349" y="25490"/>
                  </a:lnTo>
                  <a:lnTo>
                    <a:pt x="200274" y="44370"/>
                  </a:lnTo>
                  <a:lnTo>
                    <a:pt x="162019" y="67849"/>
                  </a:lnTo>
                  <a:lnTo>
                    <a:pt x="126939" y="95574"/>
                  </a:lnTo>
                  <a:lnTo>
                    <a:pt x="95386" y="127190"/>
                  </a:lnTo>
                  <a:lnTo>
                    <a:pt x="67716" y="162341"/>
                  </a:lnTo>
                  <a:lnTo>
                    <a:pt x="44282" y="200673"/>
                  </a:lnTo>
                  <a:lnTo>
                    <a:pt x="25440" y="241831"/>
                  </a:lnTo>
                  <a:lnTo>
                    <a:pt x="11542" y="285461"/>
                  </a:lnTo>
                  <a:lnTo>
                    <a:pt x="2944" y="331206"/>
                  </a:lnTo>
                  <a:lnTo>
                    <a:pt x="0" y="378714"/>
                  </a:lnTo>
                  <a:lnTo>
                    <a:pt x="2944" y="426221"/>
                  </a:lnTo>
                  <a:lnTo>
                    <a:pt x="11542" y="471966"/>
                  </a:lnTo>
                  <a:lnTo>
                    <a:pt x="25440" y="515596"/>
                  </a:lnTo>
                  <a:lnTo>
                    <a:pt x="44282" y="556754"/>
                  </a:lnTo>
                  <a:lnTo>
                    <a:pt x="67716" y="595086"/>
                  </a:lnTo>
                  <a:lnTo>
                    <a:pt x="95386" y="630237"/>
                  </a:lnTo>
                  <a:lnTo>
                    <a:pt x="126939" y="661853"/>
                  </a:lnTo>
                  <a:lnTo>
                    <a:pt x="162019" y="689578"/>
                  </a:lnTo>
                  <a:lnTo>
                    <a:pt x="200274" y="713057"/>
                  </a:lnTo>
                  <a:lnTo>
                    <a:pt x="241349" y="731937"/>
                  </a:lnTo>
                  <a:lnTo>
                    <a:pt x="284890" y="745862"/>
                  </a:lnTo>
                  <a:lnTo>
                    <a:pt x="330542" y="754477"/>
                  </a:lnTo>
                  <a:lnTo>
                    <a:pt x="377952" y="757428"/>
                  </a:lnTo>
                  <a:lnTo>
                    <a:pt x="425361" y="754477"/>
                  </a:lnTo>
                  <a:lnTo>
                    <a:pt x="471013" y="745862"/>
                  </a:lnTo>
                  <a:lnTo>
                    <a:pt x="514554" y="731937"/>
                  </a:lnTo>
                  <a:lnTo>
                    <a:pt x="555629" y="713057"/>
                  </a:lnTo>
                  <a:lnTo>
                    <a:pt x="593884" y="689578"/>
                  </a:lnTo>
                  <a:lnTo>
                    <a:pt x="628964" y="661853"/>
                  </a:lnTo>
                  <a:lnTo>
                    <a:pt x="660517" y="630237"/>
                  </a:lnTo>
                  <a:lnTo>
                    <a:pt x="688187" y="595086"/>
                  </a:lnTo>
                  <a:lnTo>
                    <a:pt x="711621" y="556754"/>
                  </a:lnTo>
                  <a:lnTo>
                    <a:pt x="730463" y="515596"/>
                  </a:lnTo>
                  <a:lnTo>
                    <a:pt x="744361" y="471966"/>
                  </a:lnTo>
                  <a:lnTo>
                    <a:pt x="752959" y="426221"/>
                  </a:lnTo>
                  <a:lnTo>
                    <a:pt x="755904" y="378714"/>
                  </a:lnTo>
                  <a:lnTo>
                    <a:pt x="752959" y="331206"/>
                  </a:lnTo>
                  <a:lnTo>
                    <a:pt x="744361" y="285461"/>
                  </a:lnTo>
                  <a:lnTo>
                    <a:pt x="730463" y="241831"/>
                  </a:lnTo>
                  <a:lnTo>
                    <a:pt x="711621" y="200673"/>
                  </a:lnTo>
                  <a:lnTo>
                    <a:pt x="688187" y="162341"/>
                  </a:lnTo>
                  <a:lnTo>
                    <a:pt x="660517" y="127190"/>
                  </a:lnTo>
                  <a:lnTo>
                    <a:pt x="628964" y="95574"/>
                  </a:lnTo>
                  <a:lnTo>
                    <a:pt x="593884" y="67849"/>
                  </a:lnTo>
                  <a:lnTo>
                    <a:pt x="555629" y="44370"/>
                  </a:lnTo>
                  <a:lnTo>
                    <a:pt x="514554" y="25490"/>
                  </a:lnTo>
                  <a:lnTo>
                    <a:pt x="471013" y="11565"/>
                  </a:lnTo>
                  <a:lnTo>
                    <a:pt x="425361" y="2950"/>
                  </a:lnTo>
                  <a:lnTo>
                    <a:pt x="377952" y="0"/>
                  </a:lnTo>
                  <a:close/>
                </a:path>
              </a:pathLst>
            </a:custGeom>
            <a:solidFill>
              <a:srgbClr val="FFE9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부제목 11">
            <a:extLst>
              <a:ext uri="{FF2B5EF4-FFF2-40B4-BE49-F238E27FC236}">
                <a16:creationId xmlns:a16="http://schemas.microsoft.com/office/drawing/2014/main" id="{179EC70F-F6E5-4EA2-928E-CC5536C461C3}"/>
              </a:ext>
            </a:extLst>
          </p:cNvPr>
          <p:cNvSpPr txBox="1">
            <a:spLocks/>
          </p:cNvSpPr>
          <p:nvPr/>
        </p:nvSpPr>
        <p:spPr>
          <a:xfrm>
            <a:off x="1793875" y="5410200"/>
            <a:ext cx="9483725" cy="914400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학사일정 </a:t>
            </a:r>
            <a:r>
              <a:rPr lang="en-US" altLang="ko-KR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: </a:t>
            </a:r>
            <a:r>
              <a:rPr lang="ko-KR" altLang="en-US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원광대학교 홈페이지 </a:t>
            </a:r>
            <a:r>
              <a:rPr lang="en-US" altLang="ko-KR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- </a:t>
            </a:r>
            <a:r>
              <a:rPr lang="ko-KR" altLang="en-US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대학생활 </a:t>
            </a:r>
            <a:r>
              <a:rPr lang="en-US" altLang="ko-KR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- </a:t>
            </a:r>
            <a:r>
              <a:rPr lang="ko-KR" altLang="en-US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학사일정</a:t>
            </a:r>
            <a:endParaRPr lang="en-US" altLang="ko-KR" dirty="0"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주요학사안내 </a:t>
            </a:r>
            <a:r>
              <a:rPr lang="en-US" altLang="ko-KR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: </a:t>
            </a:r>
            <a:r>
              <a:rPr lang="ko-KR" altLang="en-US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원광대학교 홈페이지 </a:t>
            </a:r>
            <a:r>
              <a:rPr lang="en-US" altLang="ko-KR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– </a:t>
            </a:r>
            <a:r>
              <a:rPr lang="ko-KR" altLang="en-US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대학생활 </a:t>
            </a:r>
            <a:r>
              <a:rPr lang="en-US" altLang="ko-KR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– </a:t>
            </a:r>
            <a:r>
              <a:rPr lang="ko-KR" altLang="en-US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학사안내</a:t>
            </a:r>
            <a:r>
              <a:rPr lang="en-US" altLang="ko-KR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(</a:t>
            </a:r>
            <a:r>
              <a:rPr lang="ko-KR" altLang="en-US" dirty="0" err="1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휴</a:t>
            </a:r>
            <a:r>
              <a:rPr lang="ko-KR" altLang="en-US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∙</a:t>
            </a:r>
            <a:r>
              <a:rPr lang="ko-KR" altLang="en-US" dirty="0" err="1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복학</a:t>
            </a:r>
            <a:r>
              <a:rPr lang="en-US" altLang="ko-KR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, </a:t>
            </a:r>
            <a:r>
              <a:rPr lang="ko-KR" altLang="en-US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수강신청</a:t>
            </a:r>
            <a:r>
              <a:rPr lang="en-US" altLang="ko-KR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, </a:t>
            </a:r>
            <a:r>
              <a:rPr lang="ko-KR" altLang="en-US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교육과정 조회 등</a:t>
            </a:r>
            <a:r>
              <a:rPr lang="en-US" altLang="ko-KR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)</a:t>
            </a:r>
            <a:endParaRPr lang="ko-KR" altLang="en-US" dirty="0"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9877AF85-76FD-4D3F-8C01-2BDFCE7DE1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4900" y="1038351"/>
            <a:ext cx="8173584" cy="437184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88620" y="327659"/>
            <a:ext cx="1405255" cy="1278890"/>
            <a:chOff x="388620" y="327659"/>
            <a:chExt cx="1405255" cy="1278890"/>
          </a:xfrm>
        </p:grpSpPr>
        <p:sp>
          <p:nvSpPr>
            <p:cNvPr id="3" name="object 3"/>
            <p:cNvSpPr/>
            <p:nvPr/>
          </p:nvSpPr>
          <p:spPr>
            <a:xfrm>
              <a:off x="1036320" y="701039"/>
              <a:ext cx="757555" cy="756285"/>
            </a:xfrm>
            <a:custGeom>
              <a:avLst/>
              <a:gdLst/>
              <a:ahLst/>
              <a:cxnLst/>
              <a:rect l="l" t="t" r="r" b="b"/>
              <a:pathLst>
                <a:path w="757555" h="756285">
                  <a:moveTo>
                    <a:pt x="378714" y="0"/>
                  </a:moveTo>
                  <a:lnTo>
                    <a:pt x="331209" y="2943"/>
                  </a:lnTo>
                  <a:lnTo>
                    <a:pt x="285465" y="11539"/>
                  </a:lnTo>
                  <a:lnTo>
                    <a:pt x="241837" y="25434"/>
                  </a:lnTo>
                  <a:lnTo>
                    <a:pt x="200679" y="44272"/>
                  </a:lnTo>
                  <a:lnTo>
                    <a:pt x="162347" y="67702"/>
                  </a:lnTo>
                  <a:lnTo>
                    <a:pt x="127195" y="95368"/>
                  </a:lnTo>
                  <a:lnTo>
                    <a:pt x="95579" y="126918"/>
                  </a:lnTo>
                  <a:lnTo>
                    <a:pt x="67853" y="161997"/>
                  </a:lnTo>
                  <a:lnTo>
                    <a:pt x="44372" y="200252"/>
                  </a:lnTo>
                  <a:lnTo>
                    <a:pt x="25491" y="241328"/>
                  </a:lnTo>
                  <a:lnTo>
                    <a:pt x="11566" y="284873"/>
                  </a:lnTo>
                  <a:lnTo>
                    <a:pt x="2950" y="330532"/>
                  </a:lnTo>
                  <a:lnTo>
                    <a:pt x="0" y="377951"/>
                  </a:lnTo>
                  <a:lnTo>
                    <a:pt x="2950" y="425371"/>
                  </a:lnTo>
                  <a:lnTo>
                    <a:pt x="11566" y="471030"/>
                  </a:lnTo>
                  <a:lnTo>
                    <a:pt x="25491" y="514575"/>
                  </a:lnTo>
                  <a:lnTo>
                    <a:pt x="44372" y="555651"/>
                  </a:lnTo>
                  <a:lnTo>
                    <a:pt x="67853" y="593906"/>
                  </a:lnTo>
                  <a:lnTo>
                    <a:pt x="95579" y="628985"/>
                  </a:lnTo>
                  <a:lnTo>
                    <a:pt x="127195" y="660535"/>
                  </a:lnTo>
                  <a:lnTo>
                    <a:pt x="162347" y="688201"/>
                  </a:lnTo>
                  <a:lnTo>
                    <a:pt x="200679" y="711631"/>
                  </a:lnTo>
                  <a:lnTo>
                    <a:pt x="241837" y="730469"/>
                  </a:lnTo>
                  <a:lnTo>
                    <a:pt x="285465" y="744364"/>
                  </a:lnTo>
                  <a:lnTo>
                    <a:pt x="331209" y="752960"/>
                  </a:lnTo>
                  <a:lnTo>
                    <a:pt x="378714" y="755904"/>
                  </a:lnTo>
                  <a:lnTo>
                    <a:pt x="426221" y="752960"/>
                  </a:lnTo>
                  <a:lnTo>
                    <a:pt x="471966" y="744364"/>
                  </a:lnTo>
                  <a:lnTo>
                    <a:pt x="515596" y="730469"/>
                  </a:lnTo>
                  <a:lnTo>
                    <a:pt x="556754" y="711631"/>
                  </a:lnTo>
                  <a:lnTo>
                    <a:pt x="595086" y="688201"/>
                  </a:lnTo>
                  <a:lnTo>
                    <a:pt x="630237" y="660535"/>
                  </a:lnTo>
                  <a:lnTo>
                    <a:pt x="661853" y="628985"/>
                  </a:lnTo>
                  <a:lnTo>
                    <a:pt x="689578" y="593906"/>
                  </a:lnTo>
                  <a:lnTo>
                    <a:pt x="713057" y="555651"/>
                  </a:lnTo>
                  <a:lnTo>
                    <a:pt x="731937" y="514575"/>
                  </a:lnTo>
                  <a:lnTo>
                    <a:pt x="745862" y="471030"/>
                  </a:lnTo>
                  <a:lnTo>
                    <a:pt x="754477" y="425371"/>
                  </a:lnTo>
                  <a:lnTo>
                    <a:pt x="757428" y="377951"/>
                  </a:lnTo>
                  <a:lnTo>
                    <a:pt x="754477" y="330532"/>
                  </a:lnTo>
                  <a:lnTo>
                    <a:pt x="745862" y="284873"/>
                  </a:lnTo>
                  <a:lnTo>
                    <a:pt x="731937" y="241328"/>
                  </a:lnTo>
                  <a:lnTo>
                    <a:pt x="713057" y="200252"/>
                  </a:lnTo>
                  <a:lnTo>
                    <a:pt x="689578" y="161997"/>
                  </a:lnTo>
                  <a:lnTo>
                    <a:pt x="661853" y="126918"/>
                  </a:lnTo>
                  <a:lnTo>
                    <a:pt x="630237" y="95368"/>
                  </a:lnTo>
                  <a:lnTo>
                    <a:pt x="595086" y="67702"/>
                  </a:lnTo>
                  <a:lnTo>
                    <a:pt x="556754" y="44272"/>
                  </a:lnTo>
                  <a:lnTo>
                    <a:pt x="515596" y="25434"/>
                  </a:lnTo>
                  <a:lnTo>
                    <a:pt x="471966" y="11539"/>
                  </a:lnTo>
                  <a:lnTo>
                    <a:pt x="426221" y="2943"/>
                  </a:lnTo>
                  <a:lnTo>
                    <a:pt x="378714" y="0"/>
                  </a:lnTo>
                  <a:close/>
                </a:path>
              </a:pathLst>
            </a:custGeom>
            <a:solidFill>
              <a:srgbClr val="DBE6E7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414272" y="662939"/>
              <a:ext cx="271145" cy="76200"/>
            </a:xfrm>
            <a:custGeom>
              <a:avLst/>
              <a:gdLst/>
              <a:ahLst/>
              <a:cxnLst/>
              <a:rect l="l" t="t" r="r" b="b"/>
              <a:pathLst>
                <a:path w="271144" h="76200">
                  <a:moveTo>
                    <a:pt x="232790" y="0"/>
                  </a:moveTo>
                  <a:lnTo>
                    <a:pt x="217943" y="2988"/>
                  </a:lnTo>
                  <a:lnTo>
                    <a:pt x="205835" y="11144"/>
                  </a:lnTo>
                  <a:lnTo>
                    <a:pt x="197679" y="23252"/>
                  </a:lnTo>
                  <a:lnTo>
                    <a:pt x="194690" y="38100"/>
                  </a:lnTo>
                  <a:lnTo>
                    <a:pt x="197679" y="52947"/>
                  </a:lnTo>
                  <a:lnTo>
                    <a:pt x="205835" y="65055"/>
                  </a:lnTo>
                  <a:lnTo>
                    <a:pt x="217943" y="73211"/>
                  </a:lnTo>
                  <a:lnTo>
                    <a:pt x="232790" y="76200"/>
                  </a:lnTo>
                  <a:lnTo>
                    <a:pt x="247638" y="73211"/>
                  </a:lnTo>
                  <a:lnTo>
                    <a:pt x="259746" y="65055"/>
                  </a:lnTo>
                  <a:lnTo>
                    <a:pt x="267902" y="52947"/>
                  </a:lnTo>
                  <a:lnTo>
                    <a:pt x="269612" y="44450"/>
                  </a:lnTo>
                  <a:lnTo>
                    <a:pt x="232790" y="44450"/>
                  </a:lnTo>
                  <a:lnTo>
                    <a:pt x="232790" y="31750"/>
                  </a:lnTo>
                  <a:lnTo>
                    <a:pt x="269612" y="31750"/>
                  </a:lnTo>
                  <a:lnTo>
                    <a:pt x="267902" y="23252"/>
                  </a:lnTo>
                  <a:lnTo>
                    <a:pt x="259746" y="11144"/>
                  </a:lnTo>
                  <a:lnTo>
                    <a:pt x="247638" y="2988"/>
                  </a:lnTo>
                  <a:lnTo>
                    <a:pt x="232790" y="0"/>
                  </a:lnTo>
                  <a:close/>
                </a:path>
                <a:path w="271144" h="76200">
                  <a:moveTo>
                    <a:pt x="195969" y="31750"/>
                  </a:moveTo>
                  <a:lnTo>
                    <a:pt x="0" y="31750"/>
                  </a:lnTo>
                  <a:lnTo>
                    <a:pt x="0" y="44450"/>
                  </a:lnTo>
                  <a:lnTo>
                    <a:pt x="195969" y="44450"/>
                  </a:lnTo>
                  <a:lnTo>
                    <a:pt x="194690" y="38100"/>
                  </a:lnTo>
                  <a:lnTo>
                    <a:pt x="195969" y="31750"/>
                  </a:lnTo>
                  <a:close/>
                </a:path>
                <a:path w="271144" h="76200">
                  <a:moveTo>
                    <a:pt x="269612" y="31750"/>
                  </a:moveTo>
                  <a:lnTo>
                    <a:pt x="232790" y="31750"/>
                  </a:lnTo>
                  <a:lnTo>
                    <a:pt x="232790" y="44450"/>
                  </a:lnTo>
                  <a:lnTo>
                    <a:pt x="269612" y="44450"/>
                  </a:lnTo>
                  <a:lnTo>
                    <a:pt x="270891" y="38100"/>
                  </a:lnTo>
                  <a:lnTo>
                    <a:pt x="269612" y="3175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69036" y="851915"/>
              <a:ext cx="756285" cy="754380"/>
            </a:xfrm>
            <a:custGeom>
              <a:avLst/>
              <a:gdLst/>
              <a:ahLst/>
              <a:cxnLst/>
              <a:rect l="l" t="t" r="r" b="b"/>
              <a:pathLst>
                <a:path w="756285" h="754380">
                  <a:moveTo>
                    <a:pt x="377952" y="0"/>
                  </a:moveTo>
                  <a:lnTo>
                    <a:pt x="330542" y="2939"/>
                  </a:lnTo>
                  <a:lnTo>
                    <a:pt x="284890" y="11521"/>
                  </a:lnTo>
                  <a:lnTo>
                    <a:pt x="241349" y="25393"/>
                  </a:lnTo>
                  <a:lnTo>
                    <a:pt x="200274" y="44200"/>
                  </a:lnTo>
                  <a:lnTo>
                    <a:pt x="162019" y="67589"/>
                  </a:lnTo>
                  <a:lnTo>
                    <a:pt x="126939" y="95206"/>
                  </a:lnTo>
                  <a:lnTo>
                    <a:pt x="95386" y="126697"/>
                  </a:lnTo>
                  <a:lnTo>
                    <a:pt x="67716" y="161709"/>
                  </a:lnTo>
                  <a:lnTo>
                    <a:pt x="44282" y="199887"/>
                  </a:lnTo>
                  <a:lnTo>
                    <a:pt x="25440" y="240878"/>
                  </a:lnTo>
                  <a:lnTo>
                    <a:pt x="11542" y="284327"/>
                  </a:lnTo>
                  <a:lnTo>
                    <a:pt x="2944" y="329883"/>
                  </a:lnTo>
                  <a:lnTo>
                    <a:pt x="0" y="377189"/>
                  </a:lnTo>
                  <a:lnTo>
                    <a:pt x="2944" y="424496"/>
                  </a:lnTo>
                  <a:lnTo>
                    <a:pt x="11542" y="470052"/>
                  </a:lnTo>
                  <a:lnTo>
                    <a:pt x="25440" y="513501"/>
                  </a:lnTo>
                  <a:lnTo>
                    <a:pt x="44282" y="554492"/>
                  </a:lnTo>
                  <a:lnTo>
                    <a:pt x="67716" y="592670"/>
                  </a:lnTo>
                  <a:lnTo>
                    <a:pt x="95386" y="627682"/>
                  </a:lnTo>
                  <a:lnTo>
                    <a:pt x="126939" y="659173"/>
                  </a:lnTo>
                  <a:lnTo>
                    <a:pt x="162019" y="686790"/>
                  </a:lnTo>
                  <a:lnTo>
                    <a:pt x="200274" y="710179"/>
                  </a:lnTo>
                  <a:lnTo>
                    <a:pt x="241349" y="728986"/>
                  </a:lnTo>
                  <a:lnTo>
                    <a:pt x="284890" y="742858"/>
                  </a:lnTo>
                  <a:lnTo>
                    <a:pt x="330542" y="751440"/>
                  </a:lnTo>
                  <a:lnTo>
                    <a:pt x="377952" y="754380"/>
                  </a:lnTo>
                  <a:lnTo>
                    <a:pt x="425361" y="751440"/>
                  </a:lnTo>
                  <a:lnTo>
                    <a:pt x="471013" y="742858"/>
                  </a:lnTo>
                  <a:lnTo>
                    <a:pt x="514554" y="728986"/>
                  </a:lnTo>
                  <a:lnTo>
                    <a:pt x="555629" y="710179"/>
                  </a:lnTo>
                  <a:lnTo>
                    <a:pt x="593884" y="686790"/>
                  </a:lnTo>
                  <a:lnTo>
                    <a:pt x="628964" y="659173"/>
                  </a:lnTo>
                  <a:lnTo>
                    <a:pt x="660517" y="627682"/>
                  </a:lnTo>
                  <a:lnTo>
                    <a:pt x="688187" y="592670"/>
                  </a:lnTo>
                  <a:lnTo>
                    <a:pt x="711621" y="554492"/>
                  </a:lnTo>
                  <a:lnTo>
                    <a:pt x="730463" y="513501"/>
                  </a:lnTo>
                  <a:lnTo>
                    <a:pt x="744361" y="470052"/>
                  </a:lnTo>
                  <a:lnTo>
                    <a:pt x="752959" y="424496"/>
                  </a:lnTo>
                  <a:lnTo>
                    <a:pt x="755904" y="377189"/>
                  </a:lnTo>
                  <a:lnTo>
                    <a:pt x="752959" y="329883"/>
                  </a:lnTo>
                  <a:lnTo>
                    <a:pt x="744361" y="284327"/>
                  </a:lnTo>
                  <a:lnTo>
                    <a:pt x="730463" y="240878"/>
                  </a:lnTo>
                  <a:lnTo>
                    <a:pt x="711621" y="199887"/>
                  </a:lnTo>
                  <a:lnTo>
                    <a:pt x="688187" y="161709"/>
                  </a:lnTo>
                  <a:lnTo>
                    <a:pt x="660517" y="126697"/>
                  </a:lnTo>
                  <a:lnTo>
                    <a:pt x="628964" y="95206"/>
                  </a:lnTo>
                  <a:lnTo>
                    <a:pt x="593884" y="67589"/>
                  </a:lnTo>
                  <a:lnTo>
                    <a:pt x="555629" y="44200"/>
                  </a:lnTo>
                  <a:lnTo>
                    <a:pt x="514554" y="25393"/>
                  </a:lnTo>
                  <a:lnTo>
                    <a:pt x="471013" y="11521"/>
                  </a:lnTo>
                  <a:lnTo>
                    <a:pt x="425361" y="2939"/>
                  </a:lnTo>
                  <a:lnTo>
                    <a:pt x="377952" y="0"/>
                  </a:lnTo>
                  <a:close/>
                </a:path>
              </a:pathLst>
            </a:custGeom>
            <a:solidFill>
              <a:srgbClr val="F8EDB8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88620" y="701039"/>
              <a:ext cx="756285" cy="756285"/>
            </a:xfrm>
            <a:custGeom>
              <a:avLst/>
              <a:gdLst/>
              <a:ahLst/>
              <a:cxnLst/>
              <a:rect l="l" t="t" r="r" b="b"/>
              <a:pathLst>
                <a:path w="756285" h="756285">
                  <a:moveTo>
                    <a:pt x="377952" y="0"/>
                  </a:moveTo>
                  <a:lnTo>
                    <a:pt x="330542" y="2943"/>
                  </a:lnTo>
                  <a:lnTo>
                    <a:pt x="284890" y="11539"/>
                  </a:lnTo>
                  <a:lnTo>
                    <a:pt x="241349" y="25434"/>
                  </a:lnTo>
                  <a:lnTo>
                    <a:pt x="200274" y="44272"/>
                  </a:lnTo>
                  <a:lnTo>
                    <a:pt x="162019" y="67702"/>
                  </a:lnTo>
                  <a:lnTo>
                    <a:pt x="126939" y="95368"/>
                  </a:lnTo>
                  <a:lnTo>
                    <a:pt x="95386" y="126918"/>
                  </a:lnTo>
                  <a:lnTo>
                    <a:pt x="67716" y="161997"/>
                  </a:lnTo>
                  <a:lnTo>
                    <a:pt x="44282" y="200252"/>
                  </a:lnTo>
                  <a:lnTo>
                    <a:pt x="25440" y="241328"/>
                  </a:lnTo>
                  <a:lnTo>
                    <a:pt x="11542" y="284873"/>
                  </a:lnTo>
                  <a:lnTo>
                    <a:pt x="2944" y="330532"/>
                  </a:lnTo>
                  <a:lnTo>
                    <a:pt x="0" y="377951"/>
                  </a:lnTo>
                  <a:lnTo>
                    <a:pt x="2944" y="425371"/>
                  </a:lnTo>
                  <a:lnTo>
                    <a:pt x="11542" y="471030"/>
                  </a:lnTo>
                  <a:lnTo>
                    <a:pt x="25440" y="514575"/>
                  </a:lnTo>
                  <a:lnTo>
                    <a:pt x="44282" y="555651"/>
                  </a:lnTo>
                  <a:lnTo>
                    <a:pt x="67716" y="593906"/>
                  </a:lnTo>
                  <a:lnTo>
                    <a:pt x="95386" y="628985"/>
                  </a:lnTo>
                  <a:lnTo>
                    <a:pt x="126939" y="660535"/>
                  </a:lnTo>
                  <a:lnTo>
                    <a:pt x="162019" y="688201"/>
                  </a:lnTo>
                  <a:lnTo>
                    <a:pt x="200274" y="711631"/>
                  </a:lnTo>
                  <a:lnTo>
                    <a:pt x="241349" y="730469"/>
                  </a:lnTo>
                  <a:lnTo>
                    <a:pt x="284890" y="744364"/>
                  </a:lnTo>
                  <a:lnTo>
                    <a:pt x="330542" y="752960"/>
                  </a:lnTo>
                  <a:lnTo>
                    <a:pt x="377952" y="755904"/>
                  </a:lnTo>
                  <a:lnTo>
                    <a:pt x="425361" y="752960"/>
                  </a:lnTo>
                  <a:lnTo>
                    <a:pt x="471013" y="744364"/>
                  </a:lnTo>
                  <a:lnTo>
                    <a:pt x="514554" y="730469"/>
                  </a:lnTo>
                  <a:lnTo>
                    <a:pt x="555629" y="711631"/>
                  </a:lnTo>
                  <a:lnTo>
                    <a:pt x="593884" y="688201"/>
                  </a:lnTo>
                  <a:lnTo>
                    <a:pt x="628964" y="660535"/>
                  </a:lnTo>
                  <a:lnTo>
                    <a:pt x="660517" y="628985"/>
                  </a:lnTo>
                  <a:lnTo>
                    <a:pt x="688187" y="593906"/>
                  </a:lnTo>
                  <a:lnTo>
                    <a:pt x="711621" y="555651"/>
                  </a:lnTo>
                  <a:lnTo>
                    <a:pt x="730463" y="514575"/>
                  </a:lnTo>
                  <a:lnTo>
                    <a:pt x="744361" y="471030"/>
                  </a:lnTo>
                  <a:lnTo>
                    <a:pt x="752959" y="425371"/>
                  </a:lnTo>
                  <a:lnTo>
                    <a:pt x="755904" y="377951"/>
                  </a:lnTo>
                  <a:lnTo>
                    <a:pt x="752959" y="330532"/>
                  </a:lnTo>
                  <a:lnTo>
                    <a:pt x="744361" y="284873"/>
                  </a:lnTo>
                  <a:lnTo>
                    <a:pt x="730463" y="241328"/>
                  </a:lnTo>
                  <a:lnTo>
                    <a:pt x="711621" y="200252"/>
                  </a:lnTo>
                  <a:lnTo>
                    <a:pt x="688187" y="161997"/>
                  </a:lnTo>
                  <a:lnTo>
                    <a:pt x="660517" y="126918"/>
                  </a:lnTo>
                  <a:lnTo>
                    <a:pt x="628964" y="95368"/>
                  </a:lnTo>
                  <a:lnTo>
                    <a:pt x="593884" y="67702"/>
                  </a:lnTo>
                  <a:lnTo>
                    <a:pt x="555629" y="44272"/>
                  </a:lnTo>
                  <a:lnTo>
                    <a:pt x="514554" y="25434"/>
                  </a:lnTo>
                  <a:lnTo>
                    <a:pt x="471013" y="11539"/>
                  </a:lnTo>
                  <a:lnTo>
                    <a:pt x="425361" y="2943"/>
                  </a:lnTo>
                  <a:lnTo>
                    <a:pt x="377952" y="0"/>
                  </a:lnTo>
                  <a:close/>
                </a:path>
              </a:pathLst>
            </a:custGeom>
            <a:solidFill>
              <a:srgbClr val="D4D9F3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69036" y="327659"/>
              <a:ext cx="756285" cy="757555"/>
            </a:xfrm>
            <a:custGeom>
              <a:avLst/>
              <a:gdLst/>
              <a:ahLst/>
              <a:cxnLst/>
              <a:rect l="l" t="t" r="r" b="b"/>
              <a:pathLst>
                <a:path w="756285" h="757555">
                  <a:moveTo>
                    <a:pt x="377952" y="0"/>
                  </a:moveTo>
                  <a:lnTo>
                    <a:pt x="330542" y="2950"/>
                  </a:lnTo>
                  <a:lnTo>
                    <a:pt x="284890" y="11565"/>
                  </a:lnTo>
                  <a:lnTo>
                    <a:pt x="241349" y="25490"/>
                  </a:lnTo>
                  <a:lnTo>
                    <a:pt x="200274" y="44370"/>
                  </a:lnTo>
                  <a:lnTo>
                    <a:pt x="162019" y="67849"/>
                  </a:lnTo>
                  <a:lnTo>
                    <a:pt x="126939" y="95574"/>
                  </a:lnTo>
                  <a:lnTo>
                    <a:pt x="95386" y="127190"/>
                  </a:lnTo>
                  <a:lnTo>
                    <a:pt x="67716" y="162341"/>
                  </a:lnTo>
                  <a:lnTo>
                    <a:pt x="44282" y="200673"/>
                  </a:lnTo>
                  <a:lnTo>
                    <a:pt x="25440" y="241831"/>
                  </a:lnTo>
                  <a:lnTo>
                    <a:pt x="11542" y="285461"/>
                  </a:lnTo>
                  <a:lnTo>
                    <a:pt x="2944" y="331206"/>
                  </a:lnTo>
                  <a:lnTo>
                    <a:pt x="0" y="378714"/>
                  </a:lnTo>
                  <a:lnTo>
                    <a:pt x="2944" y="426221"/>
                  </a:lnTo>
                  <a:lnTo>
                    <a:pt x="11542" y="471966"/>
                  </a:lnTo>
                  <a:lnTo>
                    <a:pt x="25440" y="515596"/>
                  </a:lnTo>
                  <a:lnTo>
                    <a:pt x="44282" y="556754"/>
                  </a:lnTo>
                  <a:lnTo>
                    <a:pt x="67716" y="595086"/>
                  </a:lnTo>
                  <a:lnTo>
                    <a:pt x="95386" y="630237"/>
                  </a:lnTo>
                  <a:lnTo>
                    <a:pt x="126939" y="661853"/>
                  </a:lnTo>
                  <a:lnTo>
                    <a:pt x="162019" y="689578"/>
                  </a:lnTo>
                  <a:lnTo>
                    <a:pt x="200274" y="713057"/>
                  </a:lnTo>
                  <a:lnTo>
                    <a:pt x="241349" y="731937"/>
                  </a:lnTo>
                  <a:lnTo>
                    <a:pt x="284890" y="745862"/>
                  </a:lnTo>
                  <a:lnTo>
                    <a:pt x="330542" y="754477"/>
                  </a:lnTo>
                  <a:lnTo>
                    <a:pt x="377952" y="757428"/>
                  </a:lnTo>
                  <a:lnTo>
                    <a:pt x="425361" y="754477"/>
                  </a:lnTo>
                  <a:lnTo>
                    <a:pt x="471013" y="745862"/>
                  </a:lnTo>
                  <a:lnTo>
                    <a:pt x="514554" y="731937"/>
                  </a:lnTo>
                  <a:lnTo>
                    <a:pt x="555629" y="713057"/>
                  </a:lnTo>
                  <a:lnTo>
                    <a:pt x="593884" y="689578"/>
                  </a:lnTo>
                  <a:lnTo>
                    <a:pt x="628964" y="661853"/>
                  </a:lnTo>
                  <a:lnTo>
                    <a:pt x="660517" y="630237"/>
                  </a:lnTo>
                  <a:lnTo>
                    <a:pt x="688187" y="595086"/>
                  </a:lnTo>
                  <a:lnTo>
                    <a:pt x="711621" y="556754"/>
                  </a:lnTo>
                  <a:lnTo>
                    <a:pt x="730463" y="515596"/>
                  </a:lnTo>
                  <a:lnTo>
                    <a:pt x="744361" y="471966"/>
                  </a:lnTo>
                  <a:lnTo>
                    <a:pt x="752959" y="426221"/>
                  </a:lnTo>
                  <a:lnTo>
                    <a:pt x="755904" y="378714"/>
                  </a:lnTo>
                  <a:lnTo>
                    <a:pt x="752959" y="331206"/>
                  </a:lnTo>
                  <a:lnTo>
                    <a:pt x="744361" y="285461"/>
                  </a:lnTo>
                  <a:lnTo>
                    <a:pt x="730463" y="241831"/>
                  </a:lnTo>
                  <a:lnTo>
                    <a:pt x="711621" y="200673"/>
                  </a:lnTo>
                  <a:lnTo>
                    <a:pt x="688187" y="162341"/>
                  </a:lnTo>
                  <a:lnTo>
                    <a:pt x="660517" y="127190"/>
                  </a:lnTo>
                  <a:lnTo>
                    <a:pt x="628964" y="95574"/>
                  </a:lnTo>
                  <a:lnTo>
                    <a:pt x="593884" y="67849"/>
                  </a:lnTo>
                  <a:lnTo>
                    <a:pt x="555629" y="44370"/>
                  </a:lnTo>
                  <a:lnTo>
                    <a:pt x="514554" y="25490"/>
                  </a:lnTo>
                  <a:lnTo>
                    <a:pt x="471013" y="11565"/>
                  </a:lnTo>
                  <a:lnTo>
                    <a:pt x="425361" y="2950"/>
                  </a:lnTo>
                  <a:lnTo>
                    <a:pt x="377952" y="0"/>
                  </a:lnTo>
                  <a:close/>
                </a:path>
              </a:pathLst>
            </a:custGeom>
            <a:solidFill>
              <a:srgbClr val="FFE9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 idx="4294967295"/>
          </p:nvPr>
        </p:nvSpPr>
        <p:spPr>
          <a:xfrm>
            <a:off x="1880997" y="612775"/>
            <a:ext cx="2922778" cy="381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altLang="ko-KR" spc="-8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2</a:t>
            </a:r>
            <a:r>
              <a:rPr lang="en-US" altLang="ko-KR" sz="2400" spc="-8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.</a:t>
            </a:r>
            <a:r>
              <a:rPr lang="ko-KR" altLang="en-US" sz="2400" spc="-30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 </a:t>
            </a:r>
            <a:r>
              <a:rPr lang="ko-KR" altLang="en-US" sz="240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교육과정 이수</a:t>
            </a:r>
            <a:endParaRPr spc="-70" dirty="0"/>
          </a:p>
        </p:txBody>
      </p:sp>
      <p:sp>
        <p:nvSpPr>
          <p:cNvPr id="9" name="object 9"/>
          <p:cNvSpPr txBox="1"/>
          <p:nvPr/>
        </p:nvSpPr>
        <p:spPr>
          <a:xfrm>
            <a:off x="1880997" y="1375917"/>
            <a:ext cx="8514715" cy="388542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sz="160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졸업학점 </a:t>
            </a:r>
            <a:r>
              <a:rPr lang="en-US" altLang="ko-KR" sz="160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: </a:t>
            </a:r>
            <a:r>
              <a:rPr lang="ko-KR" altLang="en-US" sz="160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예과</a:t>
            </a:r>
            <a:r>
              <a:rPr lang="en-US" altLang="ko-KR" sz="160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80</a:t>
            </a:r>
            <a:r>
              <a:rPr lang="ko-KR" altLang="en-US" sz="160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학점 이상 </a:t>
            </a:r>
            <a:r>
              <a:rPr lang="en-US" altLang="ko-KR" sz="160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+ 160</a:t>
            </a:r>
            <a:r>
              <a:rPr lang="ko-KR" altLang="en-US" sz="160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학점 이상 </a:t>
            </a:r>
            <a:r>
              <a:rPr lang="en-US" altLang="ko-KR" sz="160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= 240</a:t>
            </a:r>
            <a:r>
              <a:rPr lang="ko-KR" altLang="en-US" sz="160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학점 이상</a:t>
            </a:r>
            <a:endParaRPr lang="en-US" altLang="ko-KR" sz="1600" dirty="0"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sz="160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자계계발심층상담</a:t>
            </a:r>
            <a:r>
              <a:rPr lang="en-US" altLang="ko-KR" sz="160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 : 8</a:t>
            </a:r>
            <a:r>
              <a:rPr lang="ko-KR" altLang="en-US" sz="160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회 이상 상담 진행</a:t>
            </a:r>
            <a:r>
              <a:rPr lang="en-US" altLang="ko-KR" sz="160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_</a:t>
            </a:r>
            <a:r>
              <a:rPr lang="ko-KR" altLang="en-US" sz="160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한 학기에 </a:t>
            </a:r>
            <a:r>
              <a:rPr lang="en-US" altLang="ko-KR" sz="160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‘1</a:t>
            </a:r>
            <a:r>
              <a:rPr lang="ko-KR" altLang="en-US" sz="160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회</a:t>
            </a:r>
            <a:r>
              <a:rPr lang="en-US" altLang="ko-KR" sz="160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’</a:t>
            </a:r>
            <a:r>
              <a:rPr lang="ko-KR" altLang="en-US" sz="160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만 인정</a:t>
            </a:r>
            <a:endParaRPr lang="en-US" altLang="ko-KR" sz="1600" dirty="0"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sz="160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최종학기에는 졸업논문</a:t>
            </a:r>
            <a:r>
              <a:rPr lang="en-US" altLang="ko-KR" sz="160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(</a:t>
            </a:r>
            <a:r>
              <a:rPr lang="ko-KR" altLang="en-US" sz="160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졸업고사 </a:t>
            </a:r>
            <a:r>
              <a:rPr lang="en-US" altLang="ko-KR" sz="160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CBT)</a:t>
            </a:r>
            <a:r>
              <a:rPr lang="ko-KR" altLang="en-US" sz="160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 이수 </a:t>
            </a:r>
            <a:endParaRPr lang="en-US" altLang="ko-KR" sz="1600" dirty="0"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sz="1600" kern="0" spc="-50" dirty="0">
                <a:solidFill>
                  <a:srgbClr val="000000"/>
                </a:solidFill>
                <a:effectLst/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의</a:t>
            </a:r>
            <a:r>
              <a:rPr lang="en-US" altLang="ko-KR" sz="1600" kern="0" spc="-50" dirty="0">
                <a:solidFill>
                  <a:srgbClr val="000000"/>
                </a:solidFill>
                <a:effectLst/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․</a:t>
            </a:r>
            <a:r>
              <a:rPr lang="ko-KR" altLang="en-US" sz="1600" kern="0" spc="-50" dirty="0">
                <a:solidFill>
                  <a:srgbClr val="000000"/>
                </a:solidFill>
                <a:effectLst/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약계열의 전공교과 이수는 지정된</a:t>
            </a:r>
            <a:r>
              <a:rPr lang="en-US" altLang="ko-KR" sz="1600" kern="0" spc="-50" dirty="0">
                <a:solidFill>
                  <a:srgbClr val="000000"/>
                </a:solidFill>
                <a:effectLst/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(</a:t>
            </a:r>
            <a:r>
              <a:rPr lang="ko-KR" altLang="en-US" sz="1600" kern="0" spc="-50" dirty="0">
                <a:solidFill>
                  <a:srgbClr val="000000"/>
                </a:solidFill>
                <a:effectLst/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전체</a:t>
            </a:r>
            <a:r>
              <a:rPr lang="en-US" altLang="ko-KR" sz="1600" kern="0" spc="-50" dirty="0">
                <a:solidFill>
                  <a:srgbClr val="000000"/>
                </a:solidFill>
                <a:effectLst/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)</a:t>
            </a:r>
            <a:r>
              <a:rPr lang="ko-KR" altLang="en-US" sz="1600" kern="0" spc="-50" dirty="0">
                <a:solidFill>
                  <a:srgbClr val="000000"/>
                </a:solidFill>
                <a:effectLst/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 전공기초와 전공필수를 반드시 이수하여야 하며 잔여학점은 전공선택에서 이수하여야 함</a:t>
            </a:r>
            <a:endParaRPr lang="en-US" altLang="ko-KR" sz="1600" kern="0" spc="-50" dirty="0">
              <a:solidFill>
                <a:srgbClr val="000000"/>
              </a:solidFill>
              <a:effectLst/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sz="1600" spc="-50" dirty="0">
                <a:solidFill>
                  <a:srgbClr val="000000"/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22</a:t>
            </a:r>
            <a:r>
              <a:rPr lang="ko-KR" altLang="en-US" sz="1600" spc="-50" dirty="0">
                <a:solidFill>
                  <a:srgbClr val="000000"/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번부터는 교양제한학점 </a:t>
            </a:r>
            <a:r>
              <a:rPr lang="en-US" altLang="ko-KR" sz="1600" spc="-50" dirty="0">
                <a:solidFill>
                  <a:srgbClr val="000000"/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52</a:t>
            </a:r>
            <a:r>
              <a:rPr lang="ko-KR" altLang="en-US" sz="1600" spc="-50" dirty="0">
                <a:solidFill>
                  <a:srgbClr val="000000"/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학점</a:t>
            </a:r>
            <a:endParaRPr lang="en-US" altLang="ko-KR" sz="1600" spc="-50" dirty="0">
              <a:solidFill>
                <a:srgbClr val="00000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n-US" altLang="ko-KR" sz="1600" kern="0" spc="-50" dirty="0">
              <a:solidFill>
                <a:srgbClr val="000000"/>
              </a:solidFill>
              <a:effectLst/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pPr algn="just">
              <a:lnSpc>
                <a:spcPct val="200000"/>
              </a:lnSpc>
            </a:pPr>
            <a:endParaRPr lang="en-US" altLang="ko-KR" sz="1600" kern="0" spc="-50" dirty="0">
              <a:solidFill>
                <a:srgbClr val="000000"/>
              </a:solidFill>
              <a:effectLst/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88620" y="327659"/>
            <a:ext cx="1405255" cy="1278890"/>
            <a:chOff x="388620" y="327659"/>
            <a:chExt cx="1405255" cy="1278890"/>
          </a:xfrm>
        </p:grpSpPr>
        <p:sp>
          <p:nvSpPr>
            <p:cNvPr id="3" name="object 3"/>
            <p:cNvSpPr/>
            <p:nvPr/>
          </p:nvSpPr>
          <p:spPr>
            <a:xfrm>
              <a:off x="1036320" y="701039"/>
              <a:ext cx="757555" cy="756285"/>
            </a:xfrm>
            <a:custGeom>
              <a:avLst/>
              <a:gdLst/>
              <a:ahLst/>
              <a:cxnLst/>
              <a:rect l="l" t="t" r="r" b="b"/>
              <a:pathLst>
                <a:path w="757555" h="756285">
                  <a:moveTo>
                    <a:pt x="378714" y="0"/>
                  </a:moveTo>
                  <a:lnTo>
                    <a:pt x="331209" y="2943"/>
                  </a:lnTo>
                  <a:lnTo>
                    <a:pt x="285465" y="11539"/>
                  </a:lnTo>
                  <a:lnTo>
                    <a:pt x="241837" y="25434"/>
                  </a:lnTo>
                  <a:lnTo>
                    <a:pt x="200679" y="44272"/>
                  </a:lnTo>
                  <a:lnTo>
                    <a:pt x="162347" y="67702"/>
                  </a:lnTo>
                  <a:lnTo>
                    <a:pt x="127195" y="95368"/>
                  </a:lnTo>
                  <a:lnTo>
                    <a:pt x="95579" y="126918"/>
                  </a:lnTo>
                  <a:lnTo>
                    <a:pt x="67853" y="161997"/>
                  </a:lnTo>
                  <a:lnTo>
                    <a:pt x="44372" y="200252"/>
                  </a:lnTo>
                  <a:lnTo>
                    <a:pt x="25491" y="241328"/>
                  </a:lnTo>
                  <a:lnTo>
                    <a:pt x="11566" y="284873"/>
                  </a:lnTo>
                  <a:lnTo>
                    <a:pt x="2950" y="330532"/>
                  </a:lnTo>
                  <a:lnTo>
                    <a:pt x="0" y="377951"/>
                  </a:lnTo>
                  <a:lnTo>
                    <a:pt x="2950" y="425371"/>
                  </a:lnTo>
                  <a:lnTo>
                    <a:pt x="11566" y="471030"/>
                  </a:lnTo>
                  <a:lnTo>
                    <a:pt x="25491" y="514575"/>
                  </a:lnTo>
                  <a:lnTo>
                    <a:pt x="44372" y="555651"/>
                  </a:lnTo>
                  <a:lnTo>
                    <a:pt x="67853" y="593906"/>
                  </a:lnTo>
                  <a:lnTo>
                    <a:pt x="95579" y="628985"/>
                  </a:lnTo>
                  <a:lnTo>
                    <a:pt x="127195" y="660535"/>
                  </a:lnTo>
                  <a:lnTo>
                    <a:pt x="162347" y="688201"/>
                  </a:lnTo>
                  <a:lnTo>
                    <a:pt x="200679" y="711631"/>
                  </a:lnTo>
                  <a:lnTo>
                    <a:pt x="241837" y="730469"/>
                  </a:lnTo>
                  <a:lnTo>
                    <a:pt x="285465" y="744364"/>
                  </a:lnTo>
                  <a:lnTo>
                    <a:pt x="331209" y="752960"/>
                  </a:lnTo>
                  <a:lnTo>
                    <a:pt x="378714" y="755904"/>
                  </a:lnTo>
                  <a:lnTo>
                    <a:pt x="426221" y="752960"/>
                  </a:lnTo>
                  <a:lnTo>
                    <a:pt x="471966" y="744364"/>
                  </a:lnTo>
                  <a:lnTo>
                    <a:pt x="515596" y="730469"/>
                  </a:lnTo>
                  <a:lnTo>
                    <a:pt x="556754" y="711631"/>
                  </a:lnTo>
                  <a:lnTo>
                    <a:pt x="595086" y="688201"/>
                  </a:lnTo>
                  <a:lnTo>
                    <a:pt x="630237" y="660535"/>
                  </a:lnTo>
                  <a:lnTo>
                    <a:pt x="661853" y="628985"/>
                  </a:lnTo>
                  <a:lnTo>
                    <a:pt x="689578" y="593906"/>
                  </a:lnTo>
                  <a:lnTo>
                    <a:pt x="713057" y="555651"/>
                  </a:lnTo>
                  <a:lnTo>
                    <a:pt x="731937" y="514575"/>
                  </a:lnTo>
                  <a:lnTo>
                    <a:pt x="745862" y="471030"/>
                  </a:lnTo>
                  <a:lnTo>
                    <a:pt x="754477" y="425371"/>
                  </a:lnTo>
                  <a:lnTo>
                    <a:pt x="757428" y="377951"/>
                  </a:lnTo>
                  <a:lnTo>
                    <a:pt x="754477" y="330532"/>
                  </a:lnTo>
                  <a:lnTo>
                    <a:pt x="745862" y="284873"/>
                  </a:lnTo>
                  <a:lnTo>
                    <a:pt x="731937" y="241328"/>
                  </a:lnTo>
                  <a:lnTo>
                    <a:pt x="713057" y="200252"/>
                  </a:lnTo>
                  <a:lnTo>
                    <a:pt x="689578" y="161997"/>
                  </a:lnTo>
                  <a:lnTo>
                    <a:pt x="661853" y="126918"/>
                  </a:lnTo>
                  <a:lnTo>
                    <a:pt x="630237" y="95368"/>
                  </a:lnTo>
                  <a:lnTo>
                    <a:pt x="595086" y="67702"/>
                  </a:lnTo>
                  <a:lnTo>
                    <a:pt x="556754" y="44272"/>
                  </a:lnTo>
                  <a:lnTo>
                    <a:pt x="515596" y="25434"/>
                  </a:lnTo>
                  <a:lnTo>
                    <a:pt x="471966" y="11539"/>
                  </a:lnTo>
                  <a:lnTo>
                    <a:pt x="426221" y="2943"/>
                  </a:lnTo>
                  <a:lnTo>
                    <a:pt x="378714" y="0"/>
                  </a:lnTo>
                  <a:close/>
                </a:path>
              </a:pathLst>
            </a:custGeom>
            <a:solidFill>
              <a:srgbClr val="DBE6E7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414272" y="662939"/>
              <a:ext cx="271145" cy="76200"/>
            </a:xfrm>
            <a:custGeom>
              <a:avLst/>
              <a:gdLst/>
              <a:ahLst/>
              <a:cxnLst/>
              <a:rect l="l" t="t" r="r" b="b"/>
              <a:pathLst>
                <a:path w="271144" h="76200">
                  <a:moveTo>
                    <a:pt x="232790" y="0"/>
                  </a:moveTo>
                  <a:lnTo>
                    <a:pt x="217943" y="2988"/>
                  </a:lnTo>
                  <a:lnTo>
                    <a:pt x="205835" y="11144"/>
                  </a:lnTo>
                  <a:lnTo>
                    <a:pt x="197679" y="23252"/>
                  </a:lnTo>
                  <a:lnTo>
                    <a:pt x="194690" y="38100"/>
                  </a:lnTo>
                  <a:lnTo>
                    <a:pt x="197679" y="52947"/>
                  </a:lnTo>
                  <a:lnTo>
                    <a:pt x="205835" y="65055"/>
                  </a:lnTo>
                  <a:lnTo>
                    <a:pt x="217943" y="73211"/>
                  </a:lnTo>
                  <a:lnTo>
                    <a:pt x="232790" y="76200"/>
                  </a:lnTo>
                  <a:lnTo>
                    <a:pt x="247638" y="73211"/>
                  </a:lnTo>
                  <a:lnTo>
                    <a:pt x="259746" y="65055"/>
                  </a:lnTo>
                  <a:lnTo>
                    <a:pt x="267902" y="52947"/>
                  </a:lnTo>
                  <a:lnTo>
                    <a:pt x="269612" y="44450"/>
                  </a:lnTo>
                  <a:lnTo>
                    <a:pt x="232790" y="44450"/>
                  </a:lnTo>
                  <a:lnTo>
                    <a:pt x="232790" y="31750"/>
                  </a:lnTo>
                  <a:lnTo>
                    <a:pt x="269612" y="31750"/>
                  </a:lnTo>
                  <a:lnTo>
                    <a:pt x="267902" y="23252"/>
                  </a:lnTo>
                  <a:lnTo>
                    <a:pt x="259746" y="11144"/>
                  </a:lnTo>
                  <a:lnTo>
                    <a:pt x="247638" y="2988"/>
                  </a:lnTo>
                  <a:lnTo>
                    <a:pt x="232790" y="0"/>
                  </a:lnTo>
                  <a:close/>
                </a:path>
                <a:path w="271144" h="76200">
                  <a:moveTo>
                    <a:pt x="195969" y="31750"/>
                  </a:moveTo>
                  <a:lnTo>
                    <a:pt x="0" y="31750"/>
                  </a:lnTo>
                  <a:lnTo>
                    <a:pt x="0" y="44450"/>
                  </a:lnTo>
                  <a:lnTo>
                    <a:pt x="195969" y="44450"/>
                  </a:lnTo>
                  <a:lnTo>
                    <a:pt x="194690" y="38100"/>
                  </a:lnTo>
                  <a:lnTo>
                    <a:pt x="195969" y="31750"/>
                  </a:lnTo>
                  <a:close/>
                </a:path>
                <a:path w="271144" h="76200">
                  <a:moveTo>
                    <a:pt x="269612" y="31750"/>
                  </a:moveTo>
                  <a:lnTo>
                    <a:pt x="232790" y="31750"/>
                  </a:lnTo>
                  <a:lnTo>
                    <a:pt x="232790" y="44450"/>
                  </a:lnTo>
                  <a:lnTo>
                    <a:pt x="269612" y="44450"/>
                  </a:lnTo>
                  <a:lnTo>
                    <a:pt x="270891" y="38100"/>
                  </a:lnTo>
                  <a:lnTo>
                    <a:pt x="269612" y="3175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69036" y="851915"/>
              <a:ext cx="756285" cy="754380"/>
            </a:xfrm>
            <a:custGeom>
              <a:avLst/>
              <a:gdLst/>
              <a:ahLst/>
              <a:cxnLst/>
              <a:rect l="l" t="t" r="r" b="b"/>
              <a:pathLst>
                <a:path w="756285" h="754380">
                  <a:moveTo>
                    <a:pt x="377952" y="0"/>
                  </a:moveTo>
                  <a:lnTo>
                    <a:pt x="330542" y="2939"/>
                  </a:lnTo>
                  <a:lnTo>
                    <a:pt x="284890" y="11521"/>
                  </a:lnTo>
                  <a:lnTo>
                    <a:pt x="241349" y="25393"/>
                  </a:lnTo>
                  <a:lnTo>
                    <a:pt x="200274" y="44200"/>
                  </a:lnTo>
                  <a:lnTo>
                    <a:pt x="162019" y="67589"/>
                  </a:lnTo>
                  <a:lnTo>
                    <a:pt x="126939" y="95206"/>
                  </a:lnTo>
                  <a:lnTo>
                    <a:pt x="95386" y="126697"/>
                  </a:lnTo>
                  <a:lnTo>
                    <a:pt x="67716" y="161709"/>
                  </a:lnTo>
                  <a:lnTo>
                    <a:pt x="44282" y="199887"/>
                  </a:lnTo>
                  <a:lnTo>
                    <a:pt x="25440" y="240878"/>
                  </a:lnTo>
                  <a:lnTo>
                    <a:pt x="11542" y="284327"/>
                  </a:lnTo>
                  <a:lnTo>
                    <a:pt x="2944" y="329883"/>
                  </a:lnTo>
                  <a:lnTo>
                    <a:pt x="0" y="377189"/>
                  </a:lnTo>
                  <a:lnTo>
                    <a:pt x="2944" y="424496"/>
                  </a:lnTo>
                  <a:lnTo>
                    <a:pt x="11542" y="470052"/>
                  </a:lnTo>
                  <a:lnTo>
                    <a:pt x="25440" y="513501"/>
                  </a:lnTo>
                  <a:lnTo>
                    <a:pt x="44282" y="554492"/>
                  </a:lnTo>
                  <a:lnTo>
                    <a:pt x="67716" y="592670"/>
                  </a:lnTo>
                  <a:lnTo>
                    <a:pt x="95386" y="627682"/>
                  </a:lnTo>
                  <a:lnTo>
                    <a:pt x="126939" y="659173"/>
                  </a:lnTo>
                  <a:lnTo>
                    <a:pt x="162019" y="686790"/>
                  </a:lnTo>
                  <a:lnTo>
                    <a:pt x="200274" y="710179"/>
                  </a:lnTo>
                  <a:lnTo>
                    <a:pt x="241349" y="728986"/>
                  </a:lnTo>
                  <a:lnTo>
                    <a:pt x="284890" y="742858"/>
                  </a:lnTo>
                  <a:lnTo>
                    <a:pt x="330542" y="751440"/>
                  </a:lnTo>
                  <a:lnTo>
                    <a:pt x="377952" y="754380"/>
                  </a:lnTo>
                  <a:lnTo>
                    <a:pt x="425361" y="751440"/>
                  </a:lnTo>
                  <a:lnTo>
                    <a:pt x="471013" y="742858"/>
                  </a:lnTo>
                  <a:lnTo>
                    <a:pt x="514554" y="728986"/>
                  </a:lnTo>
                  <a:lnTo>
                    <a:pt x="555629" y="710179"/>
                  </a:lnTo>
                  <a:lnTo>
                    <a:pt x="593884" y="686790"/>
                  </a:lnTo>
                  <a:lnTo>
                    <a:pt x="628964" y="659173"/>
                  </a:lnTo>
                  <a:lnTo>
                    <a:pt x="660517" y="627682"/>
                  </a:lnTo>
                  <a:lnTo>
                    <a:pt x="688187" y="592670"/>
                  </a:lnTo>
                  <a:lnTo>
                    <a:pt x="711621" y="554492"/>
                  </a:lnTo>
                  <a:lnTo>
                    <a:pt x="730463" y="513501"/>
                  </a:lnTo>
                  <a:lnTo>
                    <a:pt x="744361" y="470052"/>
                  </a:lnTo>
                  <a:lnTo>
                    <a:pt x="752959" y="424496"/>
                  </a:lnTo>
                  <a:lnTo>
                    <a:pt x="755904" y="377189"/>
                  </a:lnTo>
                  <a:lnTo>
                    <a:pt x="752959" y="329883"/>
                  </a:lnTo>
                  <a:lnTo>
                    <a:pt x="744361" y="284327"/>
                  </a:lnTo>
                  <a:lnTo>
                    <a:pt x="730463" y="240878"/>
                  </a:lnTo>
                  <a:lnTo>
                    <a:pt x="711621" y="199887"/>
                  </a:lnTo>
                  <a:lnTo>
                    <a:pt x="688187" y="161709"/>
                  </a:lnTo>
                  <a:lnTo>
                    <a:pt x="660517" y="126697"/>
                  </a:lnTo>
                  <a:lnTo>
                    <a:pt x="628964" y="95206"/>
                  </a:lnTo>
                  <a:lnTo>
                    <a:pt x="593884" y="67589"/>
                  </a:lnTo>
                  <a:lnTo>
                    <a:pt x="555629" y="44200"/>
                  </a:lnTo>
                  <a:lnTo>
                    <a:pt x="514554" y="25393"/>
                  </a:lnTo>
                  <a:lnTo>
                    <a:pt x="471013" y="11521"/>
                  </a:lnTo>
                  <a:lnTo>
                    <a:pt x="425361" y="2939"/>
                  </a:lnTo>
                  <a:lnTo>
                    <a:pt x="377952" y="0"/>
                  </a:lnTo>
                  <a:close/>
                </a:path>
              </a:pathLst>
            </a:custGeom>
            <a:solidFill>
              <a:srgbClr val="F8EDB8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88620" y="701039"/>
              <a:ext cx="756285" cy="756285"/>
            </a:xfrm>
            <a:custGeom>
              <a:avLst/>
              <a:gdLst/>
              <a:ahLst/>
              <a:cxnLst/>
              <a:rect l="l" t="t" r="r" b="b"/>
              <a:pathLst>
                <a:path w="756285" h="756285">
                  <a:moveTo>
                    <a:pt x="377952" y="0"/>
                  </a:moveTo>
                  <a:lnTo>
                    <a:pt x="330542" y="2943"/>
                  </a:lnTo>
                  <a:lnTo>
                    <a:pt x="284890" y="11539"/>
                  </a:lnTo>
                  <a:lnTo>
                    <a:pt x="241349" y="25434"/>
                  </a:lnTo>
                  <a:lnTo>
                    <a:pt x="200274" y="44272"/>
                  </a:lnTo>
                  <a:lnTo>
                    <a:pt x="162019" y="67702"/>
                  </a:lnTo>
                  <a:lnTo>
                    <a:pt x="126939" y="95368"/>
                  </a:lnTo>
                  <a:lnTo>
                    <a:pt x="95386" y="126918"/>
                  </a:lnTo>
                  <a:lnTo>
                    <a:pt x="67716" y="161997"/>
                  </a:lnTo>
                  <a:lnTo>
                    <a:pt x="44282" y="200252"/>
                  </a:lnTo>
                  <a:lnTo>
                    <a:pt x="25440" y="241328"/>
                  </a:lnTo>
                  <a:lnTo>
                    <a:pt x="11542" y="284873"/>
                  </a:lnTo>
                  <a:lnTo>
                    <a:pt x="2944" y="330532"/>
                  </a:lnTo>
                  <a:lnTo>
                    <a:pt x="0" y="377951"/>
                  </a:lnTo>
                  <a:lnTo>
                    <a:pt x="2944" y="425371"/>
                  </a:lnTo>
                  <a:lnTo>
                    <a:pt x="11542" y="471030"/>
                  </a:lnTo>
                  <a:lnTo>
                    <a:pt x="25440" y="514575"/>
                  </a:lnTo>
                  <a:lnTo>
                    <a:pt x="44282" y="555651"/>
                  </a:lnTo>
                  <a:lnTo>
                    <a:pt x="67716" y="593906"/>
                  </a:lnTo>
                  <a:lnTo>
                    <a:pt x="95386" y="628985"/>
                  </a:lnTo>
                  <a:lnTo>
                    <a:pt x="126939" y="660535"/>
                  </a:lnTo>
                  <a:lnTo>
                    <a:pt x="162019" y="688201"/>
                  </a:lnTo>
                  <a:lnTo>
                    <a:pt x="200274" y="711631"/>
                  </a:lnTo>
                  <a:lnTo>
                    <a:pt x="241349" y="730469"/>
                  </a:lnTo>
                  <a:lnTo>
                    <a:pt x="284890" y="744364"/>
                  </a:lnTo>
                  <a:lnTo>
                    <a:pt x="330542" y="752960"/>
                  </a:lnTo>
                  <a:lnTo>
                    <a:pt x="377952" y="755904"/>
                  </a:lnTo>
                  <a:lnTo>
                    <a:pt x="425361" y="752960"/>
                  </a:lnTo>
                  <a:lnTo>
                    <a:pt x="471013" y="744364"/>
                  </a:lnTo>
                  <a:lnTo>
                    <a:pt x="514554" y="730469"/>
                  </a:lnTo>
                  <a:lnTo>
                    <a:pt x="555629" y="711631"/>
                  </a:lnTo>
                  <a:lnTo>
                    <a:pt x="593884" y="688201"/>
                  </a:lnTo>
                  <a:lnTo>
                    <a:pt x="628964" y="660535"/>
                  </a:lnTo>
                  <a:lnTo>
                    <a:pt x="660517" y="628985"/>
                  </a:lnTo>
                  <a:lnTo>
                    <a:pt x="688187" y="593906"/>
                  </a:lnTo>
                  <a:lnTo>
                    <a:pt x="711621" y="555651"/>
                  </a:lnTo>
                  <a:lnTo>
                    <a:pt x="730463" y="514575"/>
                  </a:lnTo>
                  <a:lnTo>
                    <a:pt x="744361" y="471030"/>
                  </a:lnTo>
                  <a:lnTo>
                    <a:pt x="752959" y="425371"/>
                  </a:lnTo>
                  <a:lnTo>
                    <a:pt x="755904" y="377951"/>
                  </a:lnTo>
                  <a:lnTo>
                    <a:pt x="752959" y="330532"/>
                  </a:lnTo>
                  <a:lnTo>
                    <a:pt x="744361" y="284873"/>
                  </a:lnTo>
                  <a:lnTo>
                    <a:pt x="730463" y="241328"/>
                  </a:lnTo>
                  <a:lnTo>
                    <a:pt x="711621" y="200252"/>
                  </a:lnTo>
                  <a:lnTo>
                    <a:pt x="688187" y="161997"/>
                  </a:lnTo>
                  <a:lnTo>
                    <a:pt x="660517" y="126918"/>
                  </a:lnTo>
                  <a:lnTo>
                    <a:pt x="628964" y="95368"/>
                  </a:lnTo>
                  <a:lnTo>
                    <a:pt x="593884" y="67702"/>
                  </a:lnTo>
                  <a:lnTo>
                    <a:pt x="555629" y="44272"/>
                  </a:lnTo>
                  <a:lnTo>
                    <a:pt x="514554" y="25434"/>
                  </a:lnTo>
                  <a:lnTo>
                    <a:pt x="471013" y="11539"/>
                  </a:lnTo>
                  <a:lnTo>
                    <a:pt x="425361" y="2943"/>
                  </a:lnTo>
                  <a:lnTo>
                    <a:pt x="377952" y="0"/>
                  </a:lnTo>
                  <a:close/>
                </a:path>
              </a:pathLst>
            </a:custGeom>
            <a:solidFill>
              <a:srgbClr val="D4D9F3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69036" y="327659"/>
              <a:ext cx="756285" cy="757555"/>
            </a:xfrm>
            <a:custGeom>
              <a:avLst/>
              <a:gdLst/>
              <a:ahLst/>
              <a:cxnLst/>
              <a:rect l="l" t="t" r="r" b="b"/>
              <a:pathLst>
                <a:path w="756285" h="757555">
                  <a:moveTo>
                    <a:pt x="377952" y="0"/>
                  </a:moveTo>
                  <a:lnTo>
                    <a:pt x="330542" y="2950"/>
                  </a:lnTo>
                  <a:lnTo>
                    <a:pt x="284890" y="11565"/>
                  </a:lnTo>
                  <a:lnTo>
                    <a:pt x="241349" y="25490"/>
                  </a:lnTo>
                  <a:lnTo>
                    <a:pt x="200274" y="44370"/>
                  </a:lnTo>
                  <a:lnTo>
                    <a:pt x="162019" y="67849"/>
                  </a:lnTo>
                  <a:lnTo>
                    <a:pt x="126939" y="95574"/>
                  </a:lnTo>
                  <a:lnTo>
                    <a:pt x="95386" y="127190"/>
                  </a:lnTo>
                  <a:lnTo>
                    <a:pt x="67716" y="162341"/>
                  </a:lnTo>
                  <a:lnTo>
                    <a:pt x="44282" y="200673"/>
                  </a:lnTo>
                  <a:lnTo>
                    <a:pt x="25440" y="241831"/>
                  </a:lnTo>
                  <a:lnTo>
                    <a:pt x="11542" y="285461"/>
                  </a:lnTo>
                  <a:lnTo>
                    <a:pt x="2944" y="331206"/>
                  </a:lnTo>
                  <a:lnTo>
                    <a:pt x="0" y="378714"/>
                  </a:lnTo>
                  <a:lnTo>
                    <a:pt x="2944" y="426221"/>
                  </a:lnTo>
                  <a:lnTo>
                    <a:pt x="11542" y="471966"/>
                  </a:lnTo>
                  <a:lnTo>
                    <a:pt x="25440" y="515596"/>
                  </a:lnTo>
                  <a:lnTo>
                    <a:pt x="44282" y="556754"/>
                  </a:lnTo>
                  <a:lnTo>
                    <a:pt x="67716" y="595086"/>
                  </a:lnTo>
                  <a:lnTo>
                    <a:pt x="95386" y="630237"/>
                  </a:lnTo>
                  <a:lnTo>
                    <a:pt x="126939" y="661853"/>
                  </a:lnTo>
                  <a:lnTo>
                    <a:pt x="162019" y="689578"/>
                  </a:lnTo>
                  <a:lnTo>
                    <a:pt x="200274" y="713057"/>
                  </a:lnTo>
                  <a:lnTo>
                    <a:pt x="241349" y="731937"/>
                  </a:lnTo>
                  <a:lnTo>
                    <a:pt x="284890" y="745862"/>
                  </a:lnTo>
                  <a:lnTo>
                    <a:pt x="330542" y="754477"/>
                  </a:lnTo>
                  <a:lnTo>
                    <a:pt x="377952" y="757428"/>
                  </a:lnTo>
                  <a:lnTo>
                    <a:pt x="425361" y="754477"/>
                  </a:lnTo>
                  <a:lnTo>
                    <a:pt x="471013" y="745862"/>
                  </a:lnTo>
                  <a:lnTo>
                    <a:pt x="514554" y="731937"/>
                  </a:lnTo>
                  <a:lnTo>
                    <a:pt x="555629" y="713057"/>
                  </a:lnTo>
                  <a:lnTo>
                    <a:pt x="593884" y="689578"/>
                  </a:lnTo>
                  <a:lnTo>
                    <a:pt x="628964" y="661853"/>
                  </a:lnTo>
                  <a:lnTo>
                    <a:pt x="660517" y="630237"/>
                  </a:lnTo>
                  <a:lnTo>
                    <a:pt x="688187" y="595086"/>
                  </a:lnTo>
                  <a:lnTo>
                    <a:pt x="711621" y="556754"/>
                  </a:lnTo>
                  <a:lnTo>
                    <a:pt x="730463" y="515596"/>
                  </a:lnTo>
                  <a:lnTo>
                    <a:pt x="744361" y="471966"/>
                  </a:lnTo>
                  <a:lnTo>
                    <a:pt x="752959" y="426221"/>
                  </a:lnTo>
                  <a:lnTo>
                    <a:pt x="755904" y="378714"/>
                  </a:lnTo>
                  <a:lnTo>
                    <a:pt x="752959" y="331206"/>
                  </a:lnTo>
                  <a:lnTo>
                    <a:pt x="744361" y="285461"/>
                  </a:lnTo>
                  <a:lnTo>
                    <a:pt x="730463" y="241831"/>
                  </a:lnTo>
                  <a:lnTo>
                    <a:pt x="711621" y="200673"/>
                  </a:lnTo>
                  <a:lnTo>
                    <a:pt x="688187" y="162341"/>
                  </a:lnTo>
                  <a:lnTo>
                    <a:pt x="660517" y="127190"/>
                  </a:lnTo>
                  <a:lnTo>
                    <a:pt x="628964" y="95574"/>
                  </a:lnTo>
                  <a:lnTo>
                    <a:pt x="593884" y="67849"/>
                  </a:lnTo>
                  <a:lnTo>
                    <a:pt x="555629" y="44370"/>
                  </a:lnTo>
                  <a:lnTo>
                    <a:pt x="514554" y="25490"/>
                  </a:lnTo>
                  <a:lnTo>
                    <a:pt x="471013" y="11565"/>
                  </a:lnTo>
                  <a:lnTo>
                    <a:pt x="425361" y="2950"/>
                  </a:lnTo>
                  <a:lnTo>
                    <a:pt x="377952" y="0"/>
                  </a:lnTo>
                  <a:close/>
                </a:path>
              </a:pathLst>
            </a:custGeom>
            <a:solidFill>
              <a:srgbClr val="FFE9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altLang="ko-KR" spc="-8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2</a:t>
            </a:r>
            <a:r>
              <a:rPr lang="en-US" altLang="ko-KR" sz="2400" spc="-8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.</a:t>
            </a:r>
            <a:r>
              <a:rPr lang="ko-KR" altLang="en-US" sz="2400" spc="-30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 </a:t>
            </a:r>
            <a:r>
              <a:rPr lang="ko-KR" altLang="en-US" sz="2400" dirty="0"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교육과정 이수</a:t>
            </a:r>
            <a:endParaRPr spc="-70" dirty="0"/>
          </a:p>
        </p:txBody>
      </p:sp>
      <p:sp>
        <p:nvSpPr>
          <p:cNvPr id="9" name="object 9"/>
          <p:cNvSpPr txBox="1"/>
          <p:nvPr/>
        </p:nvSpPr>
        <p:spPr>
          <a:xfrm>
            <a:off x="1880997" y="1375917"/>
            <a:ext cx="8514715" cy="14232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sz="1600" kern="0" spc="-50" dirty="0">
                <a:solidFill>
                  <a:srgbClr val="000000"/>
                </a:solidFill>
                <a:effectLst/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치과대학 이수학점 기준 </a:t>
            </a:r>
            <a:r>
              <a:rPr lang="ko-KR" altLang="en-US" sz="1600" kern="0" spc="-50" dirty="0" err="1">
                <a:solidFill>
                  <a:srgbClr val="000000"/>
                </a:solidFill>
                <a:effectLst/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총괄표</a:t>
            </a:r>
            <a:endParaRPr lang="en-US" altLang="ko-KR" sz="1600" kern="0" spc="-50" dirty="0">
              <a:solidFill>
                <a:srgbClr val="000000"/>
              </a:solidFill>
              <a:effectLst/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pPr algn="just">
              <a:lnSpc>
                <a:spcPct val="200000"/>
              </a:lnSpc>
            </a:pPr>
            <a:endParaRPr lang="en-US" altLang="ko-KR" sz="1600" kern="0" spc="-50" dirty="0">
              <a:solidFill>
                <a:srgbClr val="000000"/>
              </a:solidFill>
              <a:effectLst/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pPr algn="just">
              <a:lnSpc>
                <a:spcPct val="200000"/>
              </a:lnSpc>
            </a:pPr>
            <a:endParaRPr lang="en-US" altLang="ko-KR" sz="1600" kern="0" spc="-50" dirty="0">
              <a:solidFill>
                <a:srgbClr val="000000"/>
              </a:solidFill>
              <a:effectLst/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7E617263-A1A7-4B28-8D87-C3BDC0E51A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5024995"/>
              </p:ext>
            </p:extLst>
          </p:nvPr>
        </p:nvGraphicFramePr>
        <p:xfrm>
          <a:off x="1880997" y="1981200"/>
          <a:ext cx="8939404" cy="2626550"/>
        </p:xfrm>
        <a:graphic>
          <a:graphicData uri="http://schemas.openxmlformats.org/drawingml/2006/table">
            <a:tbl>
              <a:tblPr/>
              <a:tblGrid>
                <a:gridCol w="1102857">
                  <a:extLst>
                    <a:ext uri="{9D8B030D-6E8A-4147-A177-3AD203B41FA5}">
                      <a16:colId xmlns:a16="http://schemas.microsoft.com/office/drawing/2014/main" val="2965479197"/>
                    </a:ext>
                  </a:extLst>
                </a:gridCol>
                <a:gridCol w="393756">
                  <a:extLst>
                    <a:ext uri="{9D8B030D-6E8A-4147-A177-3AD203B41FA5}">
                      <a16:colId xmlns:a16="http://schemas.microsoft.com/office/drawing/2014/main" val="1044594370"/>
                    </a:ext>
                  </a:extLst>
                </a:gridCol>
                <a:gridCol w="393756">
                  <a:extLst>
                    <a:ext uri="{9D8B030D-6E8A-4147-A177-3AD203B41FA5}">
                      <a16:colId xmlns:a16="http://schemas.microsoft.com/office/drawing/2014/main" val="3683929829"/>
                    </a:ext>
                  </a:extLst>
                </a:gridCol>
                <a:gridCol w="393756">
                  <a:extLst>
                    <a:ext uri="{9D8B030D-6E8A-4147-A177-3AD203B41FA5}">
                      <a16:colId xmlns:a16="http://schemas.microsoft.com/office/drawing/2014/main" val="3123865174"/>
                    </a:ext>
                  </a:extLst>
                </a:gridCol>
                <a:gridCol w="393756">
                  <a:extLst>
                    <a:ext uri="{9D8B030D-6E8A-4147-A177-3AD203B41FA5}">
                      <a16:colId xmlns:a16="http://schemas.microsoft.com/office/drawing/2014/main" val="1129016185"/>
                    </a:ext>
                  </a:extLst>
                </a:gridCol>
                <a:gridCol w="393756">
                  <a:extLst>
                    <a:ext uri="{9D8B030D-6E8A-4147-A177-3AD203B41FA5}">
                      <a16:colId xmlns:a16="http://schemas.microsoft.com/office/drawing/2014/main" val="3424279389"/>
                    </a:ext>
                  </a:extLst>
                </a:gridCol>
                <a:gridCol w="393756">
                  <a:extLst>
                    <a:ext uri="{9D8B030D-6E8A-4147-A177-3AD203B41FA5}">
                      <a16:colId xmlns:a16="http://schemas.microsoft.com/office/drawing/2014/main" val="2907734751"/>
                    </a:ext>
                  </a:extLst>
                </a:gridCol>
                <a:gridCol w="393756">
                  <a:extLst>
                    <a:ext uri="{9D8B030D-6E8A-4147-A177-3AD203B41FA5}">
                      <a16:colId xmlns:a16="http://schemas.microsoft.com/office/drawing/2014/main" val="1936136141"/>
                    </a:ext>
                  </a:extLst>
                </a:gridCol>
                <a:gridCol w="393756">
                  <a:extLst>
                    <a:ext uri="{9D8B030D-6E8A-4147-A177-3AD203B41FA5}">
                      <a16:colId xmlns:a16="http://schemas.microsoft.com/office/drawing/2014/main" val="240412667"/>
                    </a:ext>
                  </a:extLst>
                </a:gridCol>
                <a:gridCol w="545000">
                  <a:extLst>
                    <a:ext uri="{9D8B030D-6E8A-4147-A177-3AD203B41FA5}">
                      <a16:colId xmlns:a16="http://schemas.microsoft.com/office/drawing/2014/main" val="3901672421"/>
                    </a:ext>
                  </a:extLst>
                </a:gridCol>
                <a:gridCol w="333129">
                  <a:extLst>
                    <a:ext uri="{9D8B030D-6E8A-4147-A177-3AD203B41FA5}">
                      <a16:colId xmlns:a16="http://schemas.microsoft.com/office/drawing/2014/main" val="1607718914"/>
                    </a:ext>
                  </a:extLst>
                </a:gridCol>
                <a:gridCol w="545000">
                  <a:extLst>
                    <a:ext uri="{9D8B030D-6E8A-4147-A177-3AD203B41FA5}">
                      <a16:colId xmlns:a16="http://schemas.microsoft.com/office/drawing/2014/main" val="276435687"/>
                    </a:ext>
                  </a:extLst>
                </a:gridCol>
                <a:gridCol w="220016">
                  <a:extLst>
                    <a:ext uri="{9D8B030D-6E8A-4147-A177-3AD203B41FA5}">
                      <a16:colId xmlns:a16="http://schemas.microsoft.com/office/drawing/2014/main" val="1061406031"/>
                    </a:ext>
                  </a:extLst>
                </a:gridCol>
                <a:gridCol w="499155">
                  <a:extLst>
                    <a:ext uri="{9D8B030D-6E8A-4147-A177-3AD203B41FA5}">
                      <a16:colId xmlns:a16="http://schemas.microsoft.com/office/drawing/2014/main" val="806159413"/>
                    </a:ext>
                  </a:extLst>
                </a:gridCol>
                <a:gridCol w="402110">
                  <a:extLst>
                    <a:ext uri="{9D8B030D-6E8A-4147-A177-3AD203B41FA5}">
                      <a16:colId xmlns:a16="http://schemas.microsoft.com/office/drawing/2014/main" val="2257094414"/>
                    </a:ext>
                  </a:extLst>
                </a:gridCol>
                <a:gridCol w="427817">
                  <a:extLst>
                    <a:ext uri="{9D8B030D-6E8A-4147-A177-3AD203B41FA5}">
                      <a16:colId xmlns:a16="http://schemas.microsoft.com/office/drawing/2014/main" val="797075241"/>
                    </a:ext>
                  </a:extLst>
                </a:gridCol>
                <a:gridCol w="220016">
                  <a:extLst>
                    <a:ext uri="{9D8B030D-6E8A-4147-A177-3AD203B41FA5}">
                      <a16:colId xmlns:a16="http://schemas.microsoft.com/office/drawing/2014/main" val="3924570077"/>
                    </a:ext>
                  </a:extLst>
                </a:gridCol>
                <a:gridCol w="408323">
                  <a:extLst>
                    <a:ext uri="{9D8B030D-6E8A-4147-A177-3AD203B41FA5}">
                      <a16:colId xmlns:a16="http://schemas.microsoft.com/office/drawing/2014/main" val="1736768723"/>
                    </a:ext>
                  </a:extLst>
                </a:gridCol>
                <a:gridCol w="408108">
                  <a:extLst>
                    <a:ext uri="{9D8B030D-6E8A-4147-A177-3AD203B41FA5}">
                      <a16:colId xmlns:a16="http://schemas.microsoft.com/office/drawing/2014/main" val="321108872"/>
                    </a:ext>
                  </a:extLst>
                </a:gridCol>
                <a:gridCol w="347482">
                  <a:extLst>
                    <a:ext uri="{9D8B030D-6E8A-4147-A177-3AD203B41FA5}">
                      <a16:colId xmlns:a16="http://schemas.microsoft.com/office/drawing/2014/main" val="550427003"/>
                    </a:ext>
                  </a:extLst>
                </a:gridCol>
                <a:gridCol w="330343">
                  <a:extLst>
                    <a:ext uri="{9D8B030D-6E8A-4147-A177-3AD203B41FA5}">
                      <a16:colId xmlns:a16="http://schemas.microsoft.com/office/drawing/2014/main" val="1178477736"/>
                    </a:ext>
                  </a:extLst>
                </a:gridCol>
              </a:tblGrid>
              <a:tr h="179143">
                <a:tc row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학과</a:t>
                      </a:r>
                      <a:r>
                        <a:rPr lang="en-US" altLang="ko-KR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(</a:t>
                      </a:r>
                      <a:r>
                        <a:rPr lang="ko-KR" altLang="en-US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부</a:t>
                      </a:r>
                      <a:r>
                        <a:rPr lang="en-US" altLang="ko-KR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)</a:t>
                      </a:r>
                      <a:endParaRPr lang="ko-KR" altLang="en-US" sz="900" kern="0" spc="-50" dirty="0">
                        <a:solidFill>
                          <a:srgbClr val="000000"/>
                        </a:solidFill>
                        <a:effectLst/>
                        <a:latin typeface="YD윤고딕 330"/>
                      </a:endParaRPr>
                    </a:p>
                  </a:txBody>
                  <a:tcPr marL="13783" marR="13783" marT="27664" marB="276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 gridSpan="1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7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교 양 학 점</a:t>
                      </a:r>
                      <a:endParaRPr lang="ko-KR" altLang="en-US" sz="800" kern="0" spc="-50" dirty="0">
                        <a:solidFill>
                          <a:srgbClr val="000000"/>
                        </a:solidFill>
                        <a:effectLst/>
                        <a:latin typeface="YD윤고딕 330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700" kern="0" spc="-5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전공학점</a:t>
                      </a:r>
                      <a:endParaRPr lang="ko-KR" altLang="en-US" sz="800" kern="0" spc="-50">
                        <a:solidFill>
                          <a:srgbClr val="000000"/>
                        </a:solidFill>
                        <a:effectLst/>
                        <a:latin typeface="YD윤고딕 330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자유</a:t>
                      </a:r>
                      <a:endParaRPr lang="ko-KR" altLang="en-US" sz="900" kern="0" spc="-50" dirty="0">
                        <a:solidFill>
                          <a:srgbClr val="000000"/>
                        </a:solidFill>
                        <a:effectLst/>
                        <a:latin typeface="YD윤고딕 330"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선택</a:t>
                      </a:r>
                      <a:endParaRPr lang="ko-KR" altLang="en-US" sz="900" kern="0" spc="-50" dirty="0">
                        <a:solidFill>
                          <a:srgbClr val="000000"/>
                        </a:solidFill>
                        <a:effectLst/>
                        <a:latin typeface="YD윤고딕 330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졸업</a:t>
                      </a:r>
                      <a:endParaRPr lang="ko-KR" altLang="en-US" sz="900" kern="0" spc="-50">
                        <a:solidFill>
                          <a:srgbClr val="000000"/>
                        </a:solidFill>
                        <a:effectLst/>
                        <a:latin typeface="YD윤고딕 330"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논문</a:t>
                      </a:r>
                      <a:endParaRPr lang="ko-KR" altLang="en-US" sz="900" kern="0" spc="-50">
                        <a:solidFill>
                          <a:srgbClr val="000000"/>
                        </a:solidFill>
                        <a:effectLst/>
                        <a:latin typeface="YD윤고딕 330"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-5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(</a:t>
                      </a:r>
                      <a:r>
                        <a:rPr lang="ko-KR" altLang="en-US" sz="800" kern="0" spc="-5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시험</a:t>
                      </a:r>
                      <a:r>
                        <a:rPr lang="en-US" altLang="ko-KR" sz="800" kern="0" spc="-5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)</a:t>
                      </a:r>
                      <a:endParaRPr lang="ko-KR" altLang="en-US" sz="900" kern="0" spc="-50">
                        <a:solidFill>
                          <a:srgbClr val="000000"/>
                        </a:solidFill>
                        <a:effectLst/>
                        <a:latin typeface="YD윤고딕 330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졸업</a:t>
                      </a:r>
                      <a:endParaRPr lang="ko-KR" altLang="en-US" sz="900" kern="0" spc="-50">
                        <a:solidFill>
                          <a:srgbClr val="000000"/>
                        </a:solidFill>
                        <a:effectLst/>
                        <a:latin typeface="YD윤고딕 330"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학점</a:t>
                      </a:r>
                      <a:endParaRPr lang="ko-KR" altLang="en-US" sz="900" kern="0" spc="-50">
                        <a:solidFill>
                          <a:srgbClr val="000000"/>
                        </a:solidFill>
                        <a:effectLst/>
                        <a:latin typeface="YD윤고딕 330"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총계</a:t>
                      </a:r>
                      <a:endParaRPr lang="ko-KR" altLang="en-US" sz="900" kern="0" spc="-50">
                        <a:solidFill>
                          <a:srgbClr val="000000"/>
                        </a:solidFill>
                        <a:effectLst/>
                        <a:latin typeface="YD윤고딕 330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비교</a:t>
                      </a:r>
                      <a:endParaRPr lang="ko-KR" altLang="en-US" sz="900" kern="0" spc="-50">
                        <a:solidFill>
                          <a:srgbClr val="000000"/>
                        </a:solidFill>
                        <a:effectLst/>
                        <a:latin typeface="YD윤고딕 330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2230903"/>
                  </a:ext>
                </a:extLst>
              </a:tr>
              <a:tr h="18254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교양필수</a:t>
                      </a:r>
                      <a:endParaRPr lang="ko-KR" altLang="en-US" sz="900" kern="0" spc="-50" dirty="0">
                        <a:solidFill>
                          <a:srgbClr val="000000"/>
                        </a:solidFill>
                        <a:effectLst/>
                        <a:latin typeface="YD윤고딕 330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10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교양선택</a:t>
                      </a:r>
                      <a:endParaRPr lang="ko-KR" altLang="en-US" sz="900" kern="0" spc="-50" dirty="0">
                        <a:solidFill>
                          <a:srgbClr val="000000"/>
                        </a:solidFill>
                        <a:effectLst/>
                        <a:latin typeface="YD윤고딕 330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계</a:t>
                      </a:r>
                      <a:endParaRPr lang="ko-KR" altLang="en-US" sz="900" kern="0" spc="-50">
                        <a:solidFill>
                          <a:srgbClr val="000000"/>
                        </a:solidFill>
                        <a:effectLst/>
                        <a:latin typeface="YD윤고딕 330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기본</a:t>
                      </a:r>
                      <a:endParaRPr lang="ko-KR" altLang="en-US" sz="900" kern="0" spc="-50">
                        <a:solidFill>
                          <a:srgbClr val="000000"/>
                        </a:solidFill>
                        <a:effectLst/>
                        <a:latin typeface="YD윤고딕 330"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전공</a:t>
                      </a:r>
                      <a:endParaRPr lang="ko-KR" altLang="en-US" sz="900" kern="0" spc="-50">
                        <a:solidFill>
                          <a:srgbClr val="000000"/>
                        </a:solidFill>
                        <a:effectLst/>
                        <a:latin typeface="YD윤고딕 330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최소</a:t>
                      </a:r>
                      <a:endParaRPr lang="ko-KR" altLang="en-US" sz="900" kern="0" spc="-50">
                        <a:solidFill>
                          <a:srgbClr val="000000"/>
                        </a:solidFill>
                        <a:effectLst/>
                        <a:latin typeface="YD윤고딕 330"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전공</a:t>
                      </a:r>
                      <a:endParaRPr lang="ko-KR" altLang="en-US" sz="900" kern="0" spc="-50">
                        <a:solidFill>
                          <a:srgbClr val="000000"/>
                        </a:solidFill>
                        <a:effectLst/>
                        <a:latin typeface="YD윤고딕 330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주전공</a:t>
                      </a:r>
                      <a:endParaRPr lang="ko-KR" altLang="en-US" sz="900" kern="0" spc="-50">
                        <a:solidFill>
                          <a:srgbClr val="000000"/>
                        </a:solidFill>
                        <a:effectLst/>
                        <a:latin typeface="YD윤고딕 330"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-5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(</a:t>
                      </a:r>
                      <a:r>
                        <a:rPr lang="ko-KR" altLang="en-US" sz="800" kern="0" spc="-5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기본 전공 포함</a:t>
                      </a:r>
                      <a:r>
                        <a:rPr lang="en-US" altLang="ko-KR" sz="800" kern="0" spc="-5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)</a:t>
                      </a:r>
                      <a:endParaRPr lang="ko-KR" altLang="en-US" sz="900" kern="0" spc="-50">
                        <a:solidFill>
                          <a:srgbClr val="000000"/>
                        </a:solidFill>
                        <a:effectLst/>
                        <a:latin typeface="YD윤고딕 330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090124"/>
                  </a:ext>
                </a:extLst>
              </a:tr>
              <a:tr h="96534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소양교육</a:t>
                      </a:r>
                      <a:endParaRPr lang="ko-KR" altLang="en-US" sz="900" kern="0" spc="-50" dirty="0">
                        <a:solidFill>
                          <a:srgbClr val="000000"/>
                        </a:solidFill>
                        <a:effectLst/>
                        <a:latin typeface="YD윤고딕 330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 dirty="0" err="1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생명존종교육</a:t>
                      </a:r>
                      <a:endParaRPr lang="ko-KR" altLang="en-US" sz="900" kern="0" spc="-50" dirty="0">
                        <a:solidFill>
                          <a:srgbClr val="000000"/>
                        </a:solidFill>
                        <a:effectLst/>
                        <a:latin typeface="YD윤고딕 330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기초교육</a:t>
                      </a:r>
                      <a:endParaRPr lang="ko-KR" altLang="en-US" sz="900" kern="0" spc="-50" dirty="0">
                        <a:solidFill>
                          <a:srgbClr val="000000"/>
                        </a:solidFill>
                        <a:effectLst/>
                        <a:latin typeface="YD윤고딕 330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(</a:t>
                      </a:r>
                      <a:r>
                        <a:rPr lang="ko-KR" altLang="en-US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선택필수</a:t>
                      </a:r>
                      <a:r>
                        <a:rPr lang="en-US" altLang="ko-KR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)</a:t>
                      </a:r>
                      <a:endParaRPr lang="ko-KR" altLang="en-US" sz="900" kern="0" spc="-50" dirty="0">
                        <a:solidFill>
                          <a:srgbClr val="000000"/>
                        </a:solidFill>
                        <a:effectLst/>
                        <a:latin typeface="YD윤고딕 330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 dirty="0" err="1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리버럴아츠교육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교양선택</a:t>
                      </a:r>
                      <a:endParaRPr lang="ko-KR" altLang="en-US" sz="900" kern="0" spc="-50" dirty="0">
                        <a:solidFill>
                          <a:srgbClr val="000000"/>
                        </a:solidFill>
                        <a:effectLst/>
                        <a:latin typeface="YD윤고딕 330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(</a:t>
                      </a:r>
                      <a:r>
                        <a:rPr lang="ko-KR" altLang="en-US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자유이수</a:t>
                      </a:r>
                      <a:r>
                        <a:rPr lang="en-US" altLang="ko-KR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)</a:t>
                      </a:r>
                      <a:endParaRPr lang="ko-KR" altLang="en-US" sz="900" kern="0" spc="-50" dirty="0">
                        <a:solidFill>
                          <a:srgbClr val="000000"/>
                        </a:solidFill>
                        <a:effectLst/>
                        <a:latin typeface="YD윤고딕 330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3713"/>
                  </a:ext>
                </a:extLst>
              </a:tr>
              <a:tr h="50954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건학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이념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대학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생활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전공탐색과진로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생명도덕</a:t>
                      </a:r>
                      <a:r>
                        <a:rPr lang="en-US" altLang="ko-KR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/</a:t>
                      </a:r>
                      <a:r>
                        <a:rPr lang="ko-KR" altLang="en-US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문화</a:t>
                      </a:r>
                      <a:r>
                        <a:rPr lang="en-US" altLang="ko-KR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/</a:t>
                      </a:r>
                      <a:r>
                        <a:rPr lang="ko-KR" altLang="en-US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평화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-5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AI</a:t>
                      </a:r>
                      <a:r>
                        <a:rPr lang="ko-KR" altLang="en-US" sz="800" kern="0" spc="-5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와디지털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논리와표현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글로벌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의사소통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과학과기술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인문과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사회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자연과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환경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문화와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예술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취업과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50" dirty="0">
                          <a:solidFill>
                            <a:srgbClr val="000000"/>
                          </a:solidFill>
                          <a:effectLst/>
                          <a:latin typeface="YD윤고딕 330"/>
                          <a:ea typeface="YD윤고딕 330"/>
                        </a:rPr>
                        <a:t>실무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3783" marR="13783" marT="27664" marB="27664" anchor="ctr">
                    <a:lnL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995907"/>
                  </a:ext>
                </a:extLst>
              </a:tr>
              <a:tr h="39498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YD윤고딕 320"/>
                          <a:ea typeface="YD윤고딕 320"/>
                        </a:rPr>
                        <a:t>치의예과</a:t>
                      </a:r>
                      <a:endParaRPr lang="ko-KR" altLang="en-US" sz="1000" kern="0" spc="-8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-8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YD윤고딕 320"/>
                          <a:ea typeface="YD윤고딕 320"/>
                        </a:rPr>
                        <a:t>3</a:t>
                      </a:r>
                      <a:endParaRPr lang="en-US" sz="1000" kern="0" spc="-8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-80" dirty="0">
                          <a:solidFill>
                            <a:srgbClr val="000000"/>
                          </a:solidFill>
                          <a:effectLst/>
                          <a:latin typeface="YD윤고딕 320"/>
                          <a:ea typeface="YD윤고딕 320"/>
                        </a:rPr>
                        <a:t>2</a:t>
                      </a:r>
                      <a:endParaRPr lang="en-US" sz="1000" kern="0" spc="-80" dirty="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-80" dirty="0">
                          <a:solidFill>
                            <a:srgbClr val="000000"/>
                          </a:solidFill>
                          <a:effectLst/>
                          <a:latin typeface="YD윤고딕 320"/>
                          <a:ea typeface="YD윤고딕 320"/>
                        </a:rPr>
                        <a:t>0</a:t>
                      </a:r>
                      <a:endParaRPr lang="en-US" sz="1000" kern="0" spc="-80" dirty="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-80" dirty="0">
                          <a:solidFill>
                            <a:srgbClr val="000000"/>
                          </a:solidFill>
                          <a:effectLst/>
                          <a:latin typeface="YD윤고딕 320"/>
                          <a:ea typeface="YD윤고딕 320"/>
                        </a:rPr>
                        <a:t>4</a:t>
                      </a:r>
                      <a:endParaRPr lang="en-US" sz="1000" kern="0" spc="-80" dirty="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-80" dirty="0">
                          <a:solidFill>
                            <a:srgbClr val="000000"/>
                          </a:solidFill>
                          <a:effectLst/>
                          <a:latin typeface="YD윤고딕 320"/>
                          <a:ea typeface="YD윤고딕 320"/>
                        </a:rPr>
                        <a:t>3</a:t>
                      </a:r>
                      <a:endParaRPr lang="en-US" sz="1000" kern="0" spc="-80" dirty="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-80" dirty="0">
                          <a:solidFill>
                            <a:srgbClr val="000000"/>
                          </a:solidFill>
                          <a:effectLst/>
                          <a:latin typeface="YD윤고딕 320"/>
                          <a:ea typeface="YD윤고딕 320"/>
                        </a:rPr>
                        <a:t>3</a:t>
                      </a:r>
                      <a:endParaRPr lang="en-US" sz="1000" kern="0" spc="-80" dirty="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-80" dirty="0">
                          <a:solidFill>
                            <a:srgbClr val="000000"/>
                          </a:solidFill>
                          <a:effectLst/>
                          <a:latin typeface="YD윤고딕 320"/>
                          <a:ea typeface="YD윤고딕 320"/>
                        </a:rPr>
                        <a:t>3</a:t>
                      </a:r>
                      <a:endParaRPr lang="en-US" sz="1000" kern="0" spc="-80" dirty="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-80" dirty="0">
                          <a:solidFill>
                            <a:srgbClr val="000000"/>
                          </a:solidFill>
                          <a:effectLst/>
                          <a:latin typeface="YD윤고딕 320"/>
                          <a:ea typeface="YD윤고딕 320"/>
                        </a:rPr>
                        <a:t>3</a:t>
                      </a:r>
                      <a:endParaRPr lang="en-US" sz="1000" kern="0" spc="-80" dirty="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-80" dirty="0">
                          <a:solidFill>
                            <a:srgbClr val="000000"/>
                          </a:solidFill>
                          <a:effectLst/>
                          <a:latin typeface="YD윤고딕 320"/>
                          <a:ea typeface="YD윤고딕 320"/>
                        </a:rPr>
                        <a:t>4</a:t>
                      </a:r>
                      <a:r>
                        <a:rPr lang="ko-KR" altLang="en-US" sz="1000" kern="0" spc="-80" dirty="0">
                          <a:solidFill>
                            <a:srgbClr val="000000"/>
                          </a:solidFill>
                          <a:effectLst/>
                          <a:latin typeface="YD윤고딕 320"/>
                          <a:ea typeface="YD윤고딕 320"/>
                        </a:rPr>
                        <a:t>학점</a:t>
                      </a:r>
                      <a:endParaRPr lang="ko-KR" altLang="en-US" sz="1000" kern="0" spc="-80" dirty="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-80" dirty="0">
                          <a:solidFill>
                            <a:srgbClr val="000000"/>
                          </a:solidFill>
                          <a:effectLst/>
                          <a:latin typeface="YD윤고딕 320"/>
                          <a:ea typeface="YD윤고딕 320"/>
                        </a:rPr>
                        <a:t>25</a:t>
                      </a:r>
                      <a:endParaRPr lang="en-US" sz="1000" kern="0" spc="-80" dirty="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-80" dirty="0">
                          <a:solidFill>
                            <a:srgbClr val="000000"/>
                          </a:solidFill>
                          <a:effectLst/>
                          <a:latin typeface="YD윤고딕 320"/>
                          <a:ea typeface="YD윤고딕 320"/>
                        </a:rPr>
                        <a:t>교육과정 </a:t>
                      </a:r>
                      <a:r>
                        <a:rPr lang="ko-KR" altLang="en-US" sz="900" kern="0" spc="-80" dirty="0" err="1">
                          <a:solidFill>
                            <a:srgbClr val="000000"/>
                          </a:solidFill>
                          <a:effectLst/>
                          <a:latin typeface="YD윤고딕 320"/>
                          <a:ea typeface="YD윤고딕 320"/>
                        </a:rPr>
                        <a:t>전공이수학점에</a:t>
                      </a:r>
                      <a:r>
                        <a:rPr lang="ko-KR" altLang="en-US" sz="900" kern="0" spc="-80" dirty="0">
                          <a:solidFill>
                            <a:srgbClr val="000000"/>
                          </a:solidFill>
                          <a:effectLst/>
                          <a:latin typeface="YD윤고딕 320"/>
                          <a:ea typeface="YD윤고딕 320"/>
                        </a:rPr>
                        <a:t> 따라 이수</a:t>
                      </a:r>
                      <a:endParaRPr lang="ko-KR" altLang="en-US" sz="1000" kern="0" spc="-80" dirty="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-80" dirty="0">
                          <a:solidFill>
                            <a:srgbClr val="000000"/>
                          </a:solidFill>
                          <a:effectLst/>
                          <a:latin typeface="YD윤고딕 320"/>
                          <a:ea typeface="YD윤고딕 320"/>
                        </a:rPr>
                        <a:t>P/F</a:t>
                      </a:r>
                      <a:endParaRPr lang="en-US" sz="1000" kern="0" spc="-80" dirty="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-80" dirty="0">
                          <a:solidFill>
                            <a:srgbClr val="000000"/>
                          </a:solidFill>
                          <a:effectLst/>
                          <a:latin typeface="YD윤고딕 320"/>
                          <a:ea typeface="YD윤고딕 320"/>
                        </a:rPr>
                        <a:t>80</a:t>
                      </a:r>
                      <a:endParaRPr lang="en-US" sz="1000" kern="0" spc="-80" dirty="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-80" dirty="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2868743"/>
                  </a:ext>
                </a:extLst>
              </a:tr>
              <a:tr h="394987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YD윤고딕 320"/>
                          <a:ea typeface="YD윤고딕 320"/>
                        </a:rPr>
                        <a:t>치의학과</a:t>
                      </a:r>
                      <a:endParaRPr lang="ko-KR" altLang="en-US" sz="1000" kern="0" spc="-80" dirty="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-80" dirty="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-8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-80" dirty="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-80" dirty="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-80" dirty="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-80" dirty="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-80" dirty="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-80" dirty="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-80" dirty="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-80" dirty="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-80" dirty="0">
                          <a:solidFill>
                            <a:srgbClr val="000000"/>
                          </a:solidFill>
                          <a:effectLst/>
                          <a:latin typeface="YD윤고딕 320"/>
                          <a:ea typeface="YD윤고딕 320"/>
                        </a:rPr>
                        <a:t>교육과정 </a:t>
                      </a:r>
                      <a:r>
                        <a:rPr lang="ko-KR" altLang="en-US" sz="900" kern="0" spc="-80" dirty="0" err="1">
                          <a:solidFill>
                            <a:srgbClr val="000000"/>
                          </a:solidFill>
                          <a:effectLst/>
                          <a:latin typeface="YD윤고딕 320"/>
                          <a:ea typeface="YD윤고딕 320"/>
                        </a:rPr>
                        <a:t>전공이수학점에</a:t>
                      </a:r>
                      <a:r>
                        <a:rPr lang="ko-KR" altLang="en-US" sz="900" kern="0" spc="-80" dirty="0">
                          <a:solidFill>
                            <a:srgbClr val="000000"/>
                          </a:solidFill>
                          <a:effectLst/>
                          <a:latin typeface="YD윤고딕 320"/>
                          <a:ea typeface="YD윤고딕 320"/>
                        </a:rPr>
                        <a:t> 따라 이수</a:t>
                      </a:r>
                      <a:endParaRPr lang="ko-KR" altLang="en-US" sz="1000" kern="0" spc="-80" dirty="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-80" dirty="0">
                          <a:solidFill>
                            <a:srgbClr val="000000"/>
                          </a:solidFill>
                          <a:effectLst/>
                          <a:latin typeface="YD윤고딕 320"/>
                          <a:ea typeface="YD윤고딕 320"/>
                        </a:rPr>
                        <a:t>P/F</a:t>
                      </a:r>
                      <a:endParaRPr lang="en-US" sz="1000" kern="0" spc="-80" dirty="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-80" dirty="0">
                          <a:solidFill>
                            <a:srgbClr val="000000"/>
                          </a:solidFill>
                          <a:effectLst/>
                          <a:latin typeface="YD윤고딕 320"/>
                          <a:ea typeface="YD윤고딕 320"/>
                        </a:rPr>
                        <a:t>160</a:t>
                      </a:r>
                      <a:endParaRPr lang="en-US" sz="1000" kern="0" spc="-80" dirty="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-80" dirty="0">
                        <a:solidFill>
                          <a:srgbClr val="000000"/>
                        </a:solidFill>
                        <a:effectLst/>
                        <a:latin typeface="YD윤고딕 320"/>
                      </a:endParaRPr>
                    </a:p>
                  </a:txBody>
                  <a:tcPr marL="13783" marR="13783" marT="33236" marB="3323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85434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402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88620" y="327659"/>
            <a:ext cx="11257915" cy="6273165"/>
            <a:chOff x="388620" y="327659"/>
            <a:chExt cx="11257915" cy="6273165"/>
          </a:xfrm>
        </p:grpSpPr>
        <p:sp>
          <p:nvSpPr>
            <p:cNvPr id="3" name="object 3"/>
            <p:cNvSpPr/>
            <p:nvPr/>
          </p:nvSpPr>
          <p:spPr>
            <a:xfrm>
              <a:off x="1036320" y="701039"/>
              <a:ext cx="757555" cy="756285"/>
            </a:xfrm>
            <a:custGeom>
              <a:avLst/>
              <a:gdLst/>
              <a:ahLst/>
              <a:cxnLst/>
              <a:rect l="l" t="t" r="r" b="b"/>
              <a:pathLst>
                <a:path w="757555" h="756285">
                  <a:moveTo>
                    <a:pt x="378714" y="0"/>
                  </a:moveTo>
                  <a:lnTo>
                    <a:pt x="331209" y="2943"/>
                  </a:lnTo>
                  <a:lnTo>
                    <a:pt x="285465" y="11539"/>
                  </a:lnTo>
                  <a:lnTo>
                    <a:pt x="241837" y="25434"/>
                  </a:lnTo>
                  <a:lnTo>
                    <a:pt x="200679" y="44272"/>
                  </a:lnTo>
                  <a:lnTo>
                    <a:pt x="162347" y="67702"/>
                  </a:lnTo>
                  <a:lnTo>
                    <a:pt x="127195" y="95368"/>
                  </a:lnTo>
                  <a:lnTo>
                    <a:pt x="95579" y="126918"/>
                  </a:lnTo>
                  <a:lnTo>
                    <a:pt x="67853" y="161997"/>
                  </a:lnTo>
                  <a:lnTo>
                    <a:pt x="44372" y="200252"/>
                  </a:lnTo>
                  <a:lnTo>
                    <a:pt x="25491" y="241328"/>
                  </a:lnTo>
                  <a:lnTo>
                    <a:pt x="11566" y="284873"/>
                  </a:lnTo>
                  <a:lnTo>
                    <a:pt x="2950" y="330532"/>
                  </a:lnTo>
                  <a:lnTo>
                    <a:pt x="0" y="377951"/>
                  </a:lnTo>
                  <a:lnTo>
                    <a:pt x="2950" y="425371"/>
                  </a:lnTo>
                  <a:lnTo>
                    <a:pt x="11566" y="471030"/>
                  </a:lnTo>
                  <a:lnTo>
                    <a:pt x="25491" y="514575"/>
                  </a:lnTo>
                  <a:lnTo>
                    <a:pt x="44372" y="555651"/>
                  </a:lnTo>
                  <a:lnTo>
                    <a:pt x="67853" y="593906"/>
                  </a:lnTo>
                  <a:lnTo>
                    <a:pt x="95579" y="628985"/>
                  </a:lnTo>
                  <a:lnTo>
                    <a:pt x="127195" y="660535"/>
                  </a:lnTo>
                  <a:lnTo>
                    <a:pt x="162347" y="688201"/>
                  </a:lnTo>
                  <a:lnTo>
                    <a:pt x="200679" y="711631"/>
                  </a:lnTo>
                  <a:lnTo>
                    <a:pt x="241837" y="730469"/>
                  </a:lnTo>
                  <a:lnTo>
                    <a:pt x="285465" y="744364"/>
                  </a:lnTo>
                  <a:lnTo>
                    <a:pt x="331209" y="752960"/>
                  </a:lnTo>
                  <a:lnTo>
                    <a:pt x="378714" y="755904"/>
                  </a:lnTo>
                  <a:lnTo>
                    <a:pt x="426221" y="752960"/>
                  </a:lnTo>
                  <a:lnTo>
                    <a:pt x="471966" y="744364"/>
                  </a:lnTo>
                  <a:lnTo>
                    <a:pt x="515596" y="730469"/>
                  </a:lnTo>
                  <a:lnTo>
                    <a:pt x="556754" y="711631"/>
                  </a:lnTo>
                  <a:lnTo>
                    <a:pt x="595086" y="688201"/>
                  </a:lnTo>
                  <a:lnTo>
                    <a:pt x="630237" y="660535"/>
                  </a:lnTo>
                  <a:lnTo>
                    <a:pt x="661853" y="628985"/>
                  </a:lnTo>
                  <a:lnTo>
                    <a:pt x="689578" y="593906"/>
                  </a:lnTo>
                  <a:lnTo>
                    <a:pt x="713057" y="555651"/>
                  </a:lnTo>
                  <a:lnTo>
                    <a:pt x="731937" y="514575"/>
                  </a:lnTo>
                  <a:lnTo>
                    <a:pt x="745862" y="471030"/>
                  </a:lnTo>
                  <a:lnTo>
                    <a:pt x="754477" y="425371"/>
                  </a:lnTo>
                  <a:lnTo>
                    <a:pt x="757428" y="377951"/>
                  </a:lnTo>
                  <a:lnTo>
                    <a:pt x="754477" y="330532"/>
                  </a:lnTo>
                  <a:lnTo>
                    <a:pt x="745862" y="284873"/>
                  </a:lnTo>
                  <a:lnTo>
                    <a:pt x="731937" y="241328"/>
                  </a:lnTo>
                  <a:lnTo>
                    <a:pt x="713057" y="200252"/>
                  </a:lnTo>
                  <a:lnTo>
                    <a:pt x="689578" y="161997"/>
                  </a:lnTo>
                  <a:lnTo>
                    <a:pt x="661853" y="126918"/>
                  </a:lnTo>
                  <a:lnTo>
                    <a:pt x="630237" y="95368"/>
                  </a:lnTo>
                  <a:lnTo>
                    <a:pt x="595086" y="67702"/>
                  </a:lnTo>
                  <a:lnTo>
                    <a:pt x="556754" y="44272"/>
                  </a:lnTo>
                  <a:lnTo>
                    <a:pt x="515596" y="25434"/>
                  </a:lnTo>
                  <a:lnTo>
                    <a:pt x="471966" y="11539"/>
                  </a:lnTo>
                  <a:lnTo>
                    <a:pt x="426221" y="2943"/>
                  </a:lnTo>
                  <a:lnTo>
                    <a:pt x="378714" y="0"/>
                  </a:lnTo>
                  <a:close/>
                </a:path>
              </a:pathLst>
            </a:custGeom>
            <a:solidFill>
              <a:srgbClr val="DBE6E7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414272" y="662939"/>
              <a:ext cx="271145" cy="76200"/>
            </a:xfrm>
            <a:custGeom>
              <a:avLst/>
              <a:gdLst/>
              <a:ahLst/>
              <a:cxnLst/>
              <a:rect l="l" t="t" r="r" b="b"/>
              <a:pathLst>
                <a:path w="271144" h="76200">
                  <a:moveTo>
                    <a:pt x="232790" y="0"/>
                  </a:moveTo>
                  <a:lnTo>
                    <a:pt x="217943" y="2988"/>
                  </a:lnTo>
                  <a:lnTo>
                    <a:pt x="205835" y="11144"/>
                  </a:lnTo>
                  <a:lnTo>
                    <a:pt x="197679" y="23252"/>
                  </a:lnTo>
                  <a:lnTo>
                    <a:pt x="194690" y="38100"/>
                  </a:lnTo>
                  <a:lnTo>
                    <a:pt x="197679" y="52947"/>
                  </a:lnTo>
                  <a:lnTo>
                    <a:pt x="205835" y="65055"/>
                  </a:lnTo>
                  <a:lnTo>
                    <a:pt x="217943" y="73211"/>
                  </a:lnTo>
                  <a:lnTo>
                    <a:pt x="232790" y="76200"/>
                  </a:lnTo>
                  <a:lnTo>
                    <a:pt x="247638" y="73211"/>
                  </a:lnTo>
                  <a:lnTo>
                    <a:pt x="259746" y="65055"/>
                  </a:lnTo>
                  <a:lnTo>
                    <a:pt x="267902" y="52947"/>
                  </a:lnTo>
                  <a:lnTo>
                    <a:pt x="269612" y="44450"/>
                  </a:lnTo>
                  <a:lnTo>
                    <a:pt x="232790" y="44450"/>
                  </a:lnTo>
                  <a:lnTo>
                    <a:pt x="232790" y="31750"/>
                  </a:lnTo>
                  <a:lnTo>
                    <a:pt x="269612" y="31750"/>
                  </a:lnTo>
                  <a:lnTo>
                    <a:pt x="267902" y="23252"/>
                  </a:lnTo>
                  <a:lnTo>
                    <a:pt x="259746" y="11144"/>
                  </a:lnTo>
                  <a:lnTo>
                    <a:pt x="247638" y="2988"/>
                  </a:lnTo>
                  <a:lnTo>
                    <a:pt x="232790" y="0"/>
                  </a:lnTo>
                  <a:close/>
                </a:path>
                <a:path w="271144" h="76200">
                  <a:moveTo>
                    <a:pt x="195969" y="31750"/>
                  </a:moveTo>
                  <a:lnTo>
                    <a:pt x="0" y="31750"/>
                  </a:lnTo>
                  <a:lnTo>
                    <a:pt x="0" y="44450"/>
                  </a:lnTo>
                  <a:lnTo>
                    <a:pt x="195969" y="44450"/>
                  </a:lnTo>
                  <a:lnTo>
                    <a:pt x="194690" y="38100"/>
                  </a:lnTo>
                  <a:lnTo>
                    <a:pt x="195969" y="31750"/>
                  </a:lnTo>
                  <a:close/>
                </a:path>
                <a:path w="271144" h="76200">
                  <a:moveTo>
                    <a:pt x="269612" y="31750"/>
                  </a:moveTo>
                  <a:lnTo>
                    <a:pt x="232790" y="31750"/>
                  </a:lnTo>
                  <a:lnTo>
                    <a:pt x="232790" y="44450"/>
                  </a:lnTo>
                  <a:lnTo>
                    <a:pt x="269612" y="44450"/>
                  </a:lnTo>
                  <a:lnTo>
                    <a:pt x="270891" y="38100"/>
                  </a:lnTo>
                  <a:lnTo>
                    <a:pt x="269612" y="3175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69036" y="851915"/>
              <a:ext cx="756285" cy="754380"/>
            </a:xfrm>
            <a:custGeom>
              <a:avLst/>
              <a:gdLst/>
              <a:ahLst/>
              <a:cxnLst/>
              <a:rect l="l" t="t" r="r" b="b"/>
              <a:pathLst>
                <a:path w="756285" h="754380">
                  <a:moveTo>
                    <a:pt x="377952" y="0"/>
                  </a:moveTo>
                  <a:lnTo>
                    <a:pt x="330542" y="2939"/>
                  </a:lnTo>
                  <a:lnTo>
                    <a:pt x="284890" y="11521"/>
                  </a:lnTo>
                  <a:lnTo>
                    <a:pt x="241349" y="25393"/>
                  </a:lnTo>
                  <a:lnTo>
                    <a:pt x="200274" y="44200"/>
                  </a:lnTo>
                  <a:lnTo>
                    <a:pt x="162019" y="67589"/>
                  </a:lnTo>
                  <a:lnTo>
                    <a:pt x="126939" y="95206"/>
                  </a:lnTo>
                  <a:lnTo>
                    <a:pt x="95386" y="126697"/>
                  </a:lnTo>
                  <a:lnTo>
                    <a:pt x="67716" y="161709"/>
                  </a:lnTo>
                  <a:lnTo>
                    <a:pt x="44282" y="199887"/>
                  </a:lnTo>
                  <a:lnTo>
                    <a:pt x="25440" y="240878"/>
                  </a:lnTo>
                  <a:lnTo>
                    <a:pt x="11542" y="284327"/>
                  </a:lnTo>
                  <a:lnTo>
                    <a:pt x="2944" y="329883"/>
                  </a:lnTo>
                  <a:lnTo>
                    <a:pt x="0" y="377189"/>
                  </a:lnTo>
                  <a:lnTo>
                    <a:pt x="2944" y="424496"/>
                  </a:lnTo>
                  <a:lnTo>
                    <a:pt x="11542" y="470052"/>
                  </a:lnTo>
                  <a:lnTo>
                    <a:pt x="25440" y="513501"/>
                  </a:lnTo>
                  <a:lnTo>
                    <a:pt x="44282" y="554492"/>
                  </a:lnTo>
                  <a:lnTo>
                    <a:pt x="67716" y="592670"/>
                  </a:lnTo>
                  <a:lnTo>
                    <a:pt x="95386" y="627682"/>
                  </a:lnTo>
                  <a:lnTo>
                    <a:pt x="126939" y="659173"/>
                  </a:lnTo>
                  <a:lnTo>
                    <a:pt x="162019" y="686790"/>
                  </a:lnTo>
                  <a:lnTo>
                    <a:pt x="200274" y="710179"/>
                  </a:lnTo>
                  <a:lnTo>
                    <a:pt x="241349" y="728986"/>
                  </a:lnTo>
                  <a:lnTo>
                    <a:pt x="284890" y="742858"/>
                  </a:lnTo>
                  <a:lnTo>
                    <a:pt x="330542" y="751440"/>
                  </a:lnTo>
                  <a:lnTo>
                    <a:pt x="377952" y="754380"/>
                  </a:lnTo>
                  <a:lnTo>
                    <a:pt x="425361" y="751440"/>
                  </a:lnTo>
                  <a:lnTo>
                    <a:pt x="471013" y="742858"/>
                  </a:lnTo>
                  <a:lnTo>
                    <a:pt x="514554" y="728986"/>
                  </a:lnTo>
                  <a:lnTo>
                    <a:pt x="555629" y="710179"/>
                  </a:lnTo>
                  <a:lnTo>
                    <a:pt x="593884" y="686790"/>
                  </a:lnTo>
                  <a:lnTo>
                    <a:pt x="628964" y="659173"/>
                  </a:lnTo>
                  <a:lnTo>
                    <a:pt x="660517" y="627682"/>
                  </a:lnTo>
                  <a:lnTo>
                    <a:pt x="688187" y="592670"/>
                  </a:lnTo>
                  <a:lnTo>
                    <a:pt x="711621" y="554492"/>
                  </a:lnTo>
                  <a:lnTo>
                    <a:pt x="730463" y="513501"/>
                  </a:lnTo>
                  <a:lnTo>
                    <a:pt x="744361" y="470052"/>
                  </a:lnTo>
                  <a:lnTo>
                    <a:pt x="752959" y="424496"/>
                  </a:lnTo>
                  <a:lnTo>
                    <a:pt x="755904" y="377189"/>
                  </a:lnTo>
                  <a:lnTo>
                    <a:pt x="752959" y="329883"/>
                  </a:lnTo>
                  <a:lnTo>
                    <a:pt x="744361" y="284327"/>
                  </a:lnTo>
                  <a:lnTo>
                    <a:pt x="730463" y="240878"/>
                  </a:lnTo>
                  <a:lnTo>
                    <a:pt x="711621" y="199887"/>
                  </a:lnTo>
                  <a:lnTo>
                    <a:pt x="688187" y="161709"/>
                  </a:lnTo>
                  <a:lnTo>
                    <a:pt x="660517" y="126697"/>
                  </a:lnTo>
                  <a:lnTo>
                    <a:pt x="628964" y="95206"/>
                  </a:lnTo>
                  <a:lnTo>
                    <a:pt x="593884" y="67589"/>
                  </a:lnTo>
                  <a:lnTo>
                    <a:pt x="555629" y="44200"/>
                  </a:lnTo>
                  <a:lnTo>
                    <a:pt x="514554" y="25393"/>
                  </a:lnTo>
                  <a:lnTo>
                    <a:pt x="471013" y="11521"/>
                  </a:lnTo>
                  <a:lnTo>
                    <a:pt x="425361" y="2939"/>
                  </a:lnTo>
                  <a:lnTo>
                    <a:pt x="377952" y="0"/>
                  </a:lnTo>
                  <a:close/>
                </a:path>
              </a:pathLst>
            </a:custGeom>
            <a:solidFill>
              <a:srgbClr val="F8EDB8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88620" y="701039"/>
              <a:ext cx="756285" cy="756285"/>
            </a:xfrm>
            <a:custGeom>
              <a:avLst/>
              <a:gdLst/>
              <a:ahLst/>
              <a:cxnLst/>
              <a:rect l="l" t="t" r="r" b="b"/>
              <a:pathLst>
                <a:path w="756285" h="756285">
                  <a:moveTo>
                    <a:pt x="377952" y="0"/>
                  </a:moveTo>
                  <a:lnTo>
                    <a:pt x="330542" y="2943"/>
                  </a:lnTo>
                  <a:lnTo>
                    <a:pt x="284890" y="11539"/>
                  </a:lnTo>
                  <a:lnTo>
                    <a:pt x="241349" y="25434"/>
                  </a:lnTo>
                  <a:lnTo>
                    <a:pt x="200274" y="44272"/>
                  </a:lnTo>
                  <a:lnTo>
                    <a:pt x="162019" y="67702"/>
                  </a:lnTo>
                  <a:lnTo>
                    <a:pt x="126939" y="95368"/>
                  </a:lnTo>
                  <a:lnTo>
                    <a:pt x="95386" y="126918"/>
                  </a:lnTo>
                  <a:lnTo>
                    <a:pt x="67716" y="161997"/>
                  </a:lnTo>
                  <a:lnTo>
                    <a:pt x="44282" y="200252"/>
                  </a:lnTo>
                  <a:lnTo>
                    <a:pt x="25440" y="241328"/>
                  </a:lnTo>
                  <a:lnTo>
                    <a:pt x="11542" y="284873"/>
                  </a:lnTo>
                  <a:lnTo>
                    <a:pt x="2944" y="330532"/>
                  </a:lnTo>
                  <a:lnTo>
                    <a:pt x="0" y="377951"/>
                  </a:lnTo>
                  <a:lnTo>
                    <a:pt x="2944" y="425371"/>
                  </a:lnTo>
                  <a:lnTo>
                    <a:pt x="11542" y="471030"/>
                  </a:lnTo>
                  <a:lnTo>
                    <a:pt x="25440" y="514575"/>
                  </a:lnTo>
                  <a:lnTo>
                    <a:pt x="44282" y="555651"/>
                  </a:lnTo>
                  <a:lnTo>
                    <a:pt x="67716" y="593906"/>
                  </a:lnTo>
                  <a:lnTo>
                    <a:pt x="95386" y="628985"/>
                  </a:lnTo>
                  <a:lnTo>
                    <a:pt x="126939" y="660535"/>
                  </a:lnTo>
                  <a:lnTo>
                    <a:pt x="162019" y="688201"/>
                  </a:lnTo>
                  <a:lnTo>
                    <a:pt x="200274" y="711631"/>
                  </a:lnTo>
                  <a:lnTo>
                    <a:pt x="241349" y="730469"/>
                  </a:lnTo>
                  <a:lnTo>
                    <a:pt x="284890" y="744364"/>
                  </a:lnTo>
                  <a:lnTo>
                    <a:pt x="330542" y="752960"/>
                  </a:lnTo>
                  <a:lnTo>
                    <a:pt x="377952" y="755904"/>
                  </a:lnTo>
                  <a:lnTo>
                    <a:pt x="425361" y="752960"/>
                  </a:lnTo>
                  <a:lnTo>
                    <a:pt x="471013" y="744364"/>
                  </a:lnTo>
                  <a:lnTo>
                    <a:pt x="514554" y="730469"/>
                  </a:lnTo>
                  <a:lnTo>
                    <a:pt x="555629" y="711631"/>
                  </a:lnTo>
                  <a:lnTo>
                    <a:pt x="593884" y="688201"/>
                  </a:lnTo>
                  <a:lnTo>
                    <a:pt x="628964" y="660535"/>
                  </a:lnTo>
                  <a:lnTo>
                    <a:pt x="660517" y="628985"/>
                  </a:lnTo>
                  <a:lnTo>
                    <a:pt x="688187" y="593906"/>
                  </a:lnTo>
                  <a:lnTo>
                    <a:pt x="711621" y="555651"/>
                  </a:lnTo>
                  <a:lnTo>
                    <a:pt x="730463" y="514575"/>
                  </a:lnTo>
                  <a:lnTo>
                    <a:pt x="744361" y="471030"/>
                  </a:lnTo>
                  <a:lnTo>
                    <a:pt x="752959" y="425371"/>
                  </a:lnTo>
                  <a:lnTo>
                    <a:pt x="755904" y="377951"/>
                  </a:lnTo>
                  <a:lnTo>
                    <a:pt x="752959" y="330532"/>
                  </a:lnTo>
                  <a:lnTo>
                    <a:pt x="744361" y="284873"/>
                  </a:lnTo>
                  <a:lnTo>
                    <a:pt x="730463" y="241328"/>
                  </a:lnTo>
                  <a:lnTo>
                    <a:pt x="711621" y="200252"/>
                  </a:lnTo>
                  <a:lnTo>
                    <a:pt x="688187" y="161997"/>
                  </a:lnTo>
                  <a:lnTo>
                    <a:pt x="660517" y="126918"/>
                  </a:lnTo>
                  <a:lnTo>
                    <a:pt x="628964" y="95368"/>
                  </a:lnTo>
                  <a:lnTo>
                    <a:pt x="593884" y="67702"/>
                  </a:lnTo>
                  <a:lnTo>
                    <a:pt x="555629" y="44272"/>
                  </a:lnTo>
                  <a:lnTo>
                    <a:pt x="514554" y="25434"/>
                  </a:lnTo>
                  <a:lnTo>
                    <a:pt x="471013" y="11539"/>
                  </a:lnTo>
                  <a:lnTo>
                    <a:pt x="425361" y="2943"/>
                  </a:lnTo>
                  <a:lnTo>
                    <a:pt x="377952" y="0"/>
                  </a:lnTo>
                  <a:close/>
                </a:path>
              </a:pathLst>
            </a:custGeom>
            <a:solidFill>
              <a:srgbClr val="D4D9F3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69036" y="327659"/>
              <a:ext cx="756285" cy="757555"/>
            </a:xfrm>
            <a:custGeom>
              <a:avLst/>
              <a:gdLst/>
              <a:ahLst/>
              <a:cxnLst/>
              <a:rect l="l" t="t" r="r" b="b"/>
              <a:pathLst>
                <a:path w="756285" h="757555">
                  <a:moveTo>
                    <a:pt x="377952" y="0"/>
                  </a:moveTo>
                  <a:lnTo>
                    <a:pt x="330542" y="2950"/>
                  </a:lnTo>
                  <a:lnTo>
                    <a:pt x="284890" y="11565"/>
                  </a:lnTo>
                  <a:lnTo>
                    <a:pt x="241349" y="25490"/>
                  </a:lnTo>
                  <a:lnTo>
                    <a:pt x="200274" y="44370"/>
                  </a:lnTo>
                  <a:lnTo>
                    <a:pt x="162019" y="67849"/>
                  </a:lnTo>
                  <a:lnTo>
                    <a:pt x="126939" y="95574"/>
                  </a:lnTo>
                  <a:lnTo>
                    <a:pt x="95386" y="127190"/>
                  </a:lnTo>
                  <a:lnTo>
                    <a:pt x="67716" y="162341"/>
                  </a:lnTo>
                  <a:lnTo>
                    <a:pt x="44282" y="200673"/>
                  </a:lnTo>
                  <a:lnTo>
                    <a:pt x="25440" y="241831"/>
                  </a:lnTo>
                  <a:lnTo>
                    <a:pt x="11542" y="285461"/>
                  </a:lnTo>
                  <a:lnTo>
                    <a:pt x="2944" y="331206"/>
                  </a:lnTo>
                  <a:lnTo>
                    <a:pt x="0" y="378714"/>
                  </a:lnTo>
                  <a:lnTo>
                    <a:pt x="2944" y="426221"/>
                  </a:lnTo>
                  <a:lnTo>
                    <a:pt x="11542" y="471966"/>
                  </a:lnTo>
                  <a:lnTo>
                    <a:pt x="25440" y="515596"/>
                  </a:lnTo>
                  <a:lnTo>
                    <a:pt x="44282" y="556754"/>
                  </a:lnTo>
                  <a:lnTo>
                    <a:pt x="67716" y="595086"/>
                  </a:lnTo>
                  <a:lnTo>
                    <a:pt x="95386" y="630237"/>
                  </a:lnTo>
                  <a:lnTo>
                    <a:pt x="126939" y="661853"/>
                  </a:lnTo>
                  <a:lnTo>
                    <a:pt x="162019" y="689578"/>
                  </a:lnTo>
                  <a:lnTo>
                    <a:pt x="200274" y="713057"/>
                  </a:lnTo>
                  <a:lnTo>
                    <a:pt x="241349" y="731937"/>
                  </a:lnTo>
                  <a:lnTo>
                    <a:pt x="284890" y="745862"/>
                  </a:lnTo>
                  <a:lnTo>
                    <a:pt x="330542" y="754477"/>
                  </a:lnTo>
                  <a:lnTo>
                    <a:pt x="377952" y="757428"/>
                  </a:lnTo>
                  <a:lnTo>
                    <a:pt x="425361" y="754477"/>
                  </a:lnTo>
                  <a:lnTo>
                    <a:pt x="471013" y="745862"/>
                  </a:lnTo>
                  <a:lnTo>
                    <a:pt x="514554" y="731937"/>
                  </a:lnTo>
                  <a:lnTo>
                    <a:pt x="555629" y="713057"/>
                  </a:lnTo>
                  <a:lnTo>
                    <a:pt x="593884" y="689578"/>
                  </a:lnTo>
                  <a:lnTo>
                    <a:pt x="628964" y="661853"/>
                  </a:lnTo>
                  <a:lnTo>
                    <a:pt x="660517" y="630237"/>
                  </a:lnTo>
                  <a:lnTo>
                    <a:pt x="688187" y="595086"/>
                  </a:lnTo>
                  <a:lnTo>
                    <a:pt x="711621" y="556754"/>
                  </a:lnTo>
                  <a:lnTo>
                    <a:pt x="730463" y="515596"/>
                  </a:lnTo>
                  <a:lnTo>
                    <a:pt x="744361" y="471966"/>
                  </a:lnTo>
                  <a:lnTo>
                    <a:pt x="752959" y="426221"/>
                  </a:lnTo>
                  <a:lnTo>
                    <a:pt x="755904" y="378714"/>
                  </a:lnTo>
                  <a:lnTo>
                    <a:pt x="752959" y="331206"/>
                  </a:lnTo>
                  <a:lnTo>
                    <a:pt x="744361" y="285461"/>
                  </a:lnTo>
                  <a:lnTo>
                    <a:pt x="730463" y="241831"/>
                  </a:lnTo>
                  <a:lnTo>
                    <a:pt x="711621" y="200673"/>
                  </a:lnTo>
                  <a:lnTo>
                    <a:pt x="688187" y="162341"/>
                  </a:lnTo>
                  <a:lnTo>
                    <a:pt x="660517" y="127190"/>
                  </a:lnTo>
                  <a:lnTo>
                    <a:pt x="628964" y="95574"/>
                  </a:lnTo>
                  <a:lnTo>
                    <a:pt x="593884" y="67849"/>
                  </a:lnTo>
                  <a:lnTo>
                    <a:pt x="555629" y="44370"/>
                  </a:lnTo>
                  <a:lnTo>
                    <a:pt x="514554" y="25490"/>
                  </a:lnTo>
                  <a:lnTo>
                    <a:pt x="471013" y="11565"/>
                  </a:lnTo>
                  <a:lnTo>
                    <a:pt x="425361" y="2950"/>
                  </a:lnTo>
                  <a:lnTo>
                    <a:pt x="377952" y="0"/>
                  </a:lnTo>
                  <a:close/>
                </a:path>
              </a:pathLst>
            </a:custGeom>
            <a:solidFill>
              <a:srgbClr val="FFE9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6320" y="1589531"/>
              <a:ext cx="10610088" cy="5010912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144524" y="5708649"/>
              <a:ext cx="10337800" cy="448309"/>
            </a:xfrm>
            <a:custGeom>
              <a:avLst/>
              <a:gdLst/>
              <a:ahLst/>
              <a:cxnLst/>
              <a:rect l="l" t="t" r="r" b="b"/>
              <a:pathLst>
                <a:path w="10337800" h="448310">
                  <a:moveTo>
                    <a:pt x="10337292" y="56261"/>
                  </a:moveTo>
                  <a:lnTo>
                    <a:pt x="10281285" y="56261"/>
                  </a:lnTo>
                  <a:lnTo>
                    <a:pt x="10281285" y="392303"/>
                  </a:lnTo>
                  <a:lnTo>
                    <a:pt x="10337292" y="392303"/>
                  </a:lnTo>
                  <a:lnTo>
                    <a:pt x="10337292" y="56261"/>
                  </a:lnTo>
                  <a:close/>
                </a:path>
                <a:path w="10337800" h="448310">
                  <a:moveTo>
                    <a:pt x="10337292" y="0"/>
                  </a:moveTo>
                  <a:lnTo>
                    <a:pt x="0" y="0"/>
                  </a:lnTo>
                  <a:lnTo>
                    <a:pt x="0" y="55880"/>
                  </a:lnTo>
                  <a:lnTo>
                    <a:pt x="0" y="392430"/>
                  </a:lnTo>
                  <a:lnTo>
                    <a:pt x="0" y="448310"/>
                  </a:lnTo>
                  <a:lnTo>
                    <a:pt x="10337292" y="448310"/>
                  </a:lnTo>
                  <a:lnTo>
                    <a:pt x="10337292" y="392430"/>
                  </a:lnTo>
                  <a:lnTo>
                    <a:pt x="56007" y="392430"/>
                  </a:lnTo>
                  <a:lnTo>
                    <a:pt x="56007" y="55880"/>
                  </a:lnTo>
                  <a:lnTo>
                    <a:pt x="10337292" y="55880"/>
                  </a:lnTo>
                  <a:lnTo>
                    <a:pt x="10337292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144524" y="5708904"/>
              <a:ext cx="10337800" cy="448309"/>
            </a:xfrm>
            <a:custGeom>
              <a:avLst/>
              <a:gdLst/>
              <a:ahLst/>
              <a:cxnLst/>
              <a:rect l="l" t="t" r="r" b="b"/>
              <a:pathLst>
                <a:path w="10337800" h="448310">
                  <a:moveTo>
                    <a:pt x="0" y="0"/>
                  </a:moveTo>
                  <a:lnTo>
                    <a:pt x="10337292" y="0"/>
                  </a:lnTo>
                  <a:lnTo>
                    <a:pt x="10337292" y="448056"/>
                  </a:lnTo>
                  <a:lnTo>
                    <a:pt x="0" y="448056"/>
                  </a:lnTo>
                  <a:lnTo>
                    <a:pt x="0" y="0"/>
                  </a:lnTo>
                  <a:close/>
                </a:path>
                <a:path w="10337800" h="448310">
                  <a:moveTo>
                    <a:pt x="56006" y="56007"/>
                  </a:moveTo>
                  <a:lnTo>
                    <a:pt x="56006" y="392049"/>
                  </a:lnTo>
                  <a:lnTo>
                    <a:pt x="10281285" y="392049"/>
                  </a:lnTo>
                  <a:lnTo>
                    <a:pt x="10281285" y="56007"/>
                  </a:lnTo>
                  <a:lnTo>
                    <a:pt x="56006" y="56007"/>
                  </a:lnTo>
                  <a:close/>
                </a:path>
              </a:pathLst>
            </a:custGeom>
            <a:ln w="127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1887473" y="545084"/>
            <a:ext cx="28206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0" dirty="0"/>
              <a:t>6.</a:t>
            </a:r>
            <a:r>
              <a:rPr spc="-295" dirty="0"/>
              <a:t> </a:t>
            </a:r>
            <a:r>
              <a:rPr spc="-114" dirty="0"/>
              <a:t>영역별</a:t>
            </a:r>
            <a:r>
              <a:rPr spc="-285" dirty="0"/>
              <a:t> </a:t>
            </a:r>
            <a:r>
              <a:rPr spc="-80" dirty="0"/>
              <a:t>교양</a:t>
            </a:r>
            <a:r>
              <a:rPr spc="-275" dirty="0"/>
              <a:t> </a:t>
            </a:r>
            <a:r>
              <a:rPr spc="-80" dirty="0"/>
              <a:t>이수</a:t>
            </a:r>
            <a:r>
              <a:rPr spc="-280" dirty="0"/>
              <a:t> </a:t>
            </a:r>
            <a:r>
              <a:rPr spc="-90" dirty="0"/>
              <a:t>안내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88620" y="327659"/>
            <a:ext cx="1405255" cy="1278890"/>
            <a:chOff x="388620" y="327659"/>
            <a:chExt cx="1405255" cy="1278890"/>
          </a:xfrm>
        </p:grpSpPr>
        <p:sp>
          <p:nvSpPr>
            <p:cNvPr id="3" name="object 3"/>
            <p:cNvSpPr/>
            <p:nvPr/>
          </p:nvSpPr>
          <p:spPr>
            <a:xfrm>
              <a:off x="1036320" y="701039"/>
              <a:ext cx="757555" cy="756285"/>
            </a:xfrm>
            <a:custGeom>
              <a:avLst/>
              <a:gdLst/>
              <a:ahLst/>
              <a:cxnLst/>
              <a:rect l="l" t="t" r="r" b="b"/>
              <a:pathLst>
                <a:path w="757555" h="756285">
                  <a:moveTo>
                    <a:pt x="378714" y="0"/>
                  </a:moveTo>
                  <a:lnTo>
                    <a:pt x="331209" y="2943"/>
                  </a:lnTo>
                  <a:lnTo>
                    <a:pt x="285465" y="11539"/>
                  </a:lnTo>
                  <a:lnTo>
                    <a:pt x="241837" y="25434"/>
                  </a:lnTo>
                  <a:lnTo>
                    <a:pt x="200679" y="44272"/>
                  </a:lnTo>
                  <a:lnTo>
                    <a:pt x="162347" y="67702"/>
                  </a:lnTo>
                  <a:lnTo>
                    <a:pt x="127195" y="95368"/>
                  </a:lnTo>
                  <a:lnTo>
                    <a:pt x="95579" y="126918"/>
                  </a:lnTo>
                  <a:lnTo>
                    <a:pt x="67853" y="161997"/>
                  </a:lnTo>
                  <a:lnTo>
                    <a:pt x="44372" y="200252"/>
                  </a:lnTo>
                  <a:lnTo>
                    <a:pt x="25491" y="241328"/>
                  </a:lnTo>
                  <a:lnTo>
                    <a:pt x="11566" y="284873"/>
                  </a:lnTo>
                  <a:lnTo>
                    <a:pt x="2950" y="330532"/>
                  </a:lnTo>
                  <a:lnTo>
                    <a:pt x="0" y="377951"/>
                  </a:lnTo>
                  <a:lnTo>
                    <a:pt x="2950" y="425371"/>
                  </a:lnTo>
                  <a:lnTo>
                    <a:pt x="11566" y="471030"/>
                  </a:lnTo>
                  <a:lnTo>
                    <a:pt x="25491" y="514575"/>
                  </a:lnTo>
                  <a:lnTo>
                    <a:pt x="44372" y="555651"/>
                  </a:lnTo>
                  <a:lnTo>
                    <a:pt x="67853" y="593906"/>
                  </a:lnTo>
                  <a:lnTo>
                    <a:pt x="95579" y="628985"/>
                  </a:lnTo>
                  <a:lnTo>
                    <a:pt x="127195" y="660535"/>
                  </a:lnTo>
                  <a:lnTo>
                    <a:pt x="162347" y="688201"/>
                  </a:lnTo>
                  <a:lnTo>
                    <a:pt x="200679" y="711631"/>
                  </a:lnTo>
                  <a:lnTo>
                    <a:pt x="241837" y="730469"/>
                  </a:lnTo>
                  <a:lnTo>
                    <a:pt x="285465" y="744364"/>
                  </a:lnTo>
                  <a:lnTo>
                    <a:pt x="331209" y="752960"/>
                  </a:lnTo>
                  <a:lnTo>
                    <a:pt x="378714" y="755904"/>
                  </a:lnTo>
                  <a:lnTo>
                    <a:pt x="426221" y="752960"/>
                  </a:lnTo>
                  <a:lnTo>
                    <a:pt x="471966" y="744364"/>
                  </a:lnTo>
                  <a:lnTo>
                    <a:pt x="515596" y="730469"/>
                  </a:lnTo>
                  <a:lnTo>
                    <a:pt x="556754" y="711631"/>
                  </a:lnTo>
                  <a:lnTo>
                    <a:pt x="595086" y="688201"/>
                  </a:lnTo>
                  <a:lnTo>
                    <a:pt x="630237" y="660535"/>
                  </a:lnTo>
                  <a:lnTo>
                    <a:pt x="661853" y="628985"/>
                  </a:lnTo>
                  <a:lnTo>
                    <a:pt x="689578" y="593906"/>
                  </a:lnTo>
                  <a:lnTo>
                    <a:pt x="713057" y="555651"/>
                  </a:lnTo>
                  <a:lnTo>
                    <a:pt x="731937" y="514575"/>
                  </a:lnTo>
                  <a:lnTo>
                    <a:pt x="745862" y="471030"/>
                  </a:lnTo>
                  <a:lnTo>
                    <a:pt x="754477" y="425371"/>
                  </a:lnTo>
                  <a:lnTo>
                    <a:pt x="757428" y="377951"/>
                  </a:lnTo>
                  <a:lnTo>
                    <a:pt x="754477" y="330532"/>
                  </a:lnTo>
                  <a:lnTo>
                    <a:pt x="745862" y="284873"/>
                  </a:lnTo>
                  <a:lnTo>
                    <a:pt x="731937" y="241328"/>
                  </a:lnTo>
                  <a:lnTo>
                    <a:pt x="713057" y="200252"/>
                  </a:lnTo>
                  <a:lnTo>
                    <a:pt x="689578" y="161997"/>
                  </a:lnTo>
                  <a:lnTo>
                    <a:pt x="661853" y="126918"/>
                  </a:lnTo>
                  <a:lnTo>
                    <a:pt x="630237" y="95368"/>
                  </a:lnTo>
                  <a:lnTo>
                    <a:pt x="595086" y="67702"/>
                  </a:lnTo>
                  <a:lnTo>
                    <a:pt x="556754" y="44272"/>
                  </a:lnTo>
                  <a:lnTo>
                    <a:pt x="515596" y="25434"/>
                  </a:lnTo>
                  <a:lnTo>
                    <a:pt x="471966" y="11539"/>
                  </a:lnTo>
                  <a:lnTo>
                    <a:pt x="426221" y="2943"/>
                  </a:lnTo>
                  <a:lnTo>
                    <a:pt x="378714" y="0"/>
                  </a:lnTo>
                  <a:close/>
                </a:path>
              </a:pathLst>
            </a:custGeom>
            <a:solidFill>
              <a:srgbClr val="DBE6E7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414272" y="662939"/>
              <a:ext cx="271145" cy="76200"/>
            </a:xfrm>
            <a:custGeom>
              <a:avLst/>
              <a:gdLst/>
              <a:ahLst/>
              <a:cxnLst/>
              <a:rect l="l" t="t" r="r" b="b"/>
              <a:pathLst>
                <a:path w="271144" h="76200">
                  <a:moveTo>
                    <a:pt x="232790" y="0"/>
                  </a:moveTo>
                  <a:lnTo>
                    <a:pt x="217943" y="2988"/>
                  </a:lnTo>
                  <a:lnTo>
                    <a:pt x="205835" y="11144"/>
                  </a:lnTo>
                  <a:lnTo>
                    <a:pt x="197679" y="23252"/>
                  </a:lnTo>
                  <a:lnTo>
                    <a:pt x="194690" y="38100"/>
                  </a:lnTo>
                  <a:lnTo>
                    <a:pt x="197679" y="52947"/>
                  </a:lnTo>
                  <a:lnTo>
                    <a:pt x="205835" y="65055"/>
                  </a:lnTo>
                  <a:lnTo>
                    <a:pt x="217943" y="73211"/>
                  </a:lnTo>
                  <a:lnTo>
                    <a:pt x="232790" y="76200"/>
                  </a:lnTo>
                  <a:lnTo>
                    <a:pt x="247638" y="73211"/>
                  </a:lnTo>
                  <a:lnTo>
                    <a:pt x="259746" y="65055"/>
                  </a:lnTo>
                  <a:lnTo>
                    <a:pt x="267902" y="52947"/>
                  </a:lnTo>
                  <a:lnTo>
                    <a:pt x="269612" y="44450"/>
                  </a:lnTo>
                  <a:lnTo>
                    <a:pt x="232790" y="44450"/>
                  </a:lnTo>
                  <a:lnTo>
                    <a:pt x="232790" y="31750"/>
                  </a:lnTo>
                  <a:lnTo>
                    <a:pt x="269612" y="31750"/>
                  </a:lnTo>
                  <a:lnTo>
                    <a:pt x="267902" y="23252"/>
                  </a:lnTo>
                  <a:lnTo>
                    <a:pt x="259746" y="11144"/>
                  </a:lnTo>
                  <a:lnTo>
                    <a:pt x="247638" y="2988"/>
                  </a:lnTo>
                  <a:lnTo>
                    <a:pt x="232790" y="0"/>
                  </a:lnTo>
                  <a:close/>
                </a:path>
                <a:path w="271144" h="76200">
                  <a:moveTo>
                    <a:pt x="195969" y="31750"/>
                  </a:moveTo>
                  <a:lnTo>
                    <a:pt x="0" y="31750"/>
                  </a:lnTo>
                  <a:lnTo>
                    <a:pt x="0" y="44450"/>
                  </a:lnTo>
                  <a:lnTo>
                    <a:pt x="195969" y="44450"/>
                  </a:lnTo>
                  <a:lnTo>
                    <a:pt x="194690" y="38100"/>
                  </a:lnTo>
                  <a:lnTo>
                    <a:pt x="195969" y="31750"/>
                  </a:lnTo>
                  <a:close/>
                </a:path>
                <a:path w="271144" h="76200">
                  <a:moveTo>
                    <a:pt x="269612" y="31750"/>
                  </a:moveTo>
                  <a:lnTo>
                    <a:pt x="232790" y="31750"/>
                  </a:lnTo>
                  <a:lnTo>
                    <a:pt x="232790" y="44450"/>
                  </a:lnTo>
                  <a:lnTo>
                    <a:pt x="269612" y="44450"/>
                  </a:lnTo>
                  <a:lnTo>
                    <a:pt x="270891" y="38100"/>
                  </a:lnTo>
                  <a:lnTo>
                    <a:pt x="269612" y="3175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69036" y="851915"/>
              <a:ext cx="756285" cy="754380"/>
            </a:xfrm>
            <a:custGeom>
              <a:avLst/>
              <a:gdLst/>
              <a:ahLst/>
              <a:cxnLst/>
              <a:rect l="l" t="t" r="r" b="b"/>
              <a:pathLst>
                <a:path w="756285" h="754380">
                  <a:moveTo>
                    <a:pt x="377952" y="0"/>
                  </a:moveTo>
                  <a:lnTo>
                    <a:pt x="330542" y="2939"/>
                  </a:lnTo>
                  <a:lnTo>
                    <a:pt x="284890" y="11521"/>
                  </a:lnTo>
                  <a:lnTo>
                    <a:pt x="241349" y="25393"/>
                  </a:lnTo>
                  <a:lnTo>
                    <a:pt x="200274" y="44200"/>
                  </a:lnTo>
                  <a:lnTo>
                    <a:pt x="162019" y="67589"/>
                  </a:lnTo>
                  <a:lnTo>
                    <a:pt x="126939" y="95206"/>
                  </a:lnTo>
                  <a:lnTo>
                    <a:pt x="95386" y="126697"/>
                  </a:lnTo>
                  <a:lnTo>
                    <a:pt x="67716" y="161709"/>
                  </a:lnTo>
                  <a:lnTo>
                    <a:pt x="44282" y="199887"/>
                  </a:lnTo>
                  <a:lnTo>
                    <a:pt x="25440" y="240878"/>
                  </a:lnTo>
                  <a:lnTo>
                    <a:pt x="11542" y="284327"/>
                  </a:lnTo>
                  <a:lnTo>
                    <a:pt x="2944" y="329883"/>
                  </a:lnTo>
                  <a:lnTo>
                    <a:pt x="0" y="377189"/>
                  </a:lnTo>
                  <a:lnTo>
                    <a:pt x="2944" y="424496"/>
                  </a:lnTo>
                  <a:lnTo>
                    <a:pt x="11542" y="470052"/>
                  </a:lnTo>
                  <a:lnTo>
                    <a:pt x="25440" y="513501"/>
                  </a:lnTo>
                  <a:lnTo>
                    <a:pt x="44282" y="554492"/>
                  </a:lnTo>
                  <a:lnTo>
                    <a:pt x="67716" y="592670"/>
                  </a:lnTo>
                  <a:lnTo>
                    <a:pt x="95386" y="627682"/>
                  </a:lnTo>
                  <a:lnTo>
                    <a:pt x="126939" y="659173"/>
                  </a:lnTo>
                  <a:lnTo>
                    <a:pt x="162019" y="686790"/>
                  </a:lnTo>
                  <a:lnTo>
                    <a:pt x="200274" y="710179"/>
                  </a:lnTo>
                  <a:lnTo>
                    <a:pt x="241349" y="728986"/>
                  </a:lnTo>
                  <a:lnTo>
                    <a:pt x="284890" y="742858"/>
                  </a:lnTo>
                  <a:lnTo>
                    <a:pt x="330542" y="751440"/>
                  </a:lnTo>
                  <a:lnTo>
                    <a:pt x="377952" y="754380"/>
                  </a:lnTo>
                  <a:lnTo>
                    <a:pt x="425361" y="751440"/>
                  </a:lnTo>
                  <a:lnTo>
                    <a:pt x="471013" y="742858"/>
                  </a:lnTo>
                  <a:lnTo>
                    <a:pt x="514554" y="728986"/>
                  </a:lnTo>
                  <a:lnTo>
                    <a:pt x="555629" y="710179"/>
                  </a:lnTo>
                  <a:lnTo>
                    <a:pt x="593884" y="686790"/>
                  </a:lnTo>
                  <a:lnTo>
                    <a:pt x="628964" y="659173"/>
                  </a:lnTo>
                  <a:lnTo>
                    <a:pt x="660517" y="627682"/>
                  </a:lnTo>
                  <a:lnTo>
                    <a:pt x="688187" y="592670"/>
                  </a:lnTo>
                  <a:lnTo>
                    <a:pt x="711621" y="554492"/>
                  </a:lnTo>
                  <a:lnTo>
                    <a:pt x="730463" y="513501"/>
                  </a:lnTo>
                  <a:lnTo>
                    <a:pt x="744361" y="470052"/>
                  </a:lnTo>
                  <a:lnTo>
                    <a:pt x="752959" y="424496"/>
                  </a:lnTo>
                  <a:lnTo>
                    <a:pt x="755904" y="377189"/>
                  </a:lnTo>
                  <a:lnTo>
                    <a:pt x="752959" y="329883"/>
                  </a:lnTo>
                  <a:lnTo>
                    <a:pt x="744361" y="284327"/>
                  </a:lnTo>
                  <a:lnTo>
                    <a:pt x="730463" y="240878"/>
                  </a:lnTo>
                  <a:lnTo>
                    <a:pt x="711621" y="199887"/>
                  </a:lnTo>
                  <a:lnTo>
                    <a:pt x="688187" y="161709"/>
                  </a:lnTo>
                  <a:lnTo>
                    <a:pt x="660517" y="126697"/>
                  </a:lnTo>
                  <a:lnTo>
                    <a:pt x="628964" y="95206"/>
                  </a:lnTo>
                  <a:lnTo>
                    <a:pt x="593884" y="67589"/>
                  </a:lnTo>
                  <a:lnTo>
                    <a:pt x="555629" y="44200"/>
                  </a:lnTo>
                  <a:lnTo>
                    <a:pt x="514554" y="25393"/>
                  </a:lnTo>
                  <a:lnTo>
                    <a:pt x="471013" y="11521"/>
                  </a:lnTo>
                  <a:lnTo>
                    <a:pt x="425361" y="2939"/>
                  </a:lnTo>
                  <a:lnTo>
                    <a:pt x="377952" y="0"/>
                  </a:lnTo>
                  <a:close/>
                </a:path>
              </a:pathLst>
            </a:custGeom>
            <a:solidFill>
              <a:srgbClr val="F8EDB8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88620" y="701039"/>
              <a:ext cx="756285" cy="756285"/>
            </a:xfrm>
            <a:custGeom>
              <a:avLst/>
              <a:gdLst/>
              <a:ahLst/>
              <a:cxnLst/>
              <a:rect l="l" t="t" r="r" b="b"/>
              <a:pathLst>
                <a:path w="756285" h="756285">
                  <a:moveTo>
                    <a:pt x="377952" y="0"/>
                  </a:moveTo>
                  <a:lnTo>
                    <a:pt x="330542" y="2943"/>
                  </a:lnTo>
                  <a:lnTo>
                    <a:pt x="284890" y="11539"/>
                  </a:lnTo>
                  <a:lnTo>
                    <a:pt x="241349" y="25434"/>
                  </a:lnTo>
                  <a:lnTo>
                    <a:pt x="200274" y="44272"/>
                  </a:lnTo>
                  <a:lnTo>
                    <a:pt x="162019" y="67702"/>
                  </a:lnTo>
                  <a:lnTo>
                    <a:pt x="126939" y="95368"/>
                  </a:lnTo>
                  <a:lnTo>
                    <a:pt x="95386" y="126918"/>
                  </a:lnTo>
                  <a:lnTo>
                    <a:pt x="67716" y="161997"/>
                  </a:lnTo>
                  <a:lnTo>
                    <a:pt x="44282" y="200252"/>
                  </a:lnTo>
                  <a:lnTo>
                    <a:pt x="25440" y="241328"/>
                  </a:lnTo>
                  <a:lnTo>
                    <a:pt x="11542" y="284873"/>
                  </a:lnTo>
                  <a:lnTo>
                    <a:pt x="2944" y="330532"/>
                  </a:lnTo>
                  <a:lnTo>
                    <a:pt x="0" y="377951"/>
                  </a:lnTo>
                  <a:lnTo>
                    <a:pt x="2944" y="425371"/>
                  </a:lnTo>
                  <a:lnTo>
                    <a:pt x="11542" y="471030"/>
                  </a:lnTo>
                  <a:lnTo>
                    <a:pt x="25440" y="514575"/>
                  </a:lnTo>
                  <a:lnTo>
                    <a:pt x="44282" y="555651"/>
                  </a:lnTo>
                  <a:lnTo>
                    <a:pt x="67716" y="593906"/>
                  </a:lnTo>
                  <a:lnTo>
                    <a:pt x="95386" y="628985"/>
                  </a:lnTo>
                  <a:lnTo>
                    <a:pt x="126939" y="660535"/>
                  </a:lnTo>
                  <a:lnTo>
                    <a:pt x="162019" y="688201"/>
                  </a:lnTo>
                  <a:lnTo>
                    <a:pt x="200274" y="711631"/>
                  </a:lnTo>
                  <a:lnTo>
                    <a:pt x="241349" y="730469"/>
                  </a:lnTo>
                  <a:lnTo>
                    <a:pt x="284890" y="744364"/>
                  </a:lnTo>
                  <a:lnTo>
                    <a:pt x="330542" y="752960"/>
                  </a:lnTo>
                  <a:lnTo>
                    <a:pt x="377952" y="755904"/>
                  </a:lnTo>
                  <a:lnTo>
                    <a:pt x="425361" y="752960"/>
                  </a:lnTo>
                  <a:lnTo>
                    <a:pt x="471013" y="744364"/>
                  </a:lnTo>
                  <a:lnTo>
                    <a:pt x="514554" y="730469"/>
                  </a:lnTo>
                  <a:lnTo>
                    <a:pt x="555629" y="711631"/>
                  </a:lnTo>
                  <a:lnTo>
                    <a:pt x="593884" y="688201"/>
                  </a:lnTo>
                  <a:lnTo>
                    <a:pt x="628964" y="660535"/>
                  </a:lnTo>
                  <a:lnTo>
                    <a:pt x="660517" y="628985"/>
                  </a:lnTo>
                  <a:lnTo>
                    <a:pt x="688187" y="593906"/>
                  </a:lnTo>
                  <a:lnTo>
                    <a:pt x="711621" y="555651"/>
                  </a:lnTo>
                  <a:lnTo>
                    <a:pt x="730463" y="514575"/>
                  </a:lnTo>
                  <a:lnTo>
                    <a:pt x="744361" y="471030"/>
                  </a:lnTo>
                  <a:lnTo>
                    <a:pt x="752959" y="425371"/>
                  </a:lnTo>
                  <a:lnTo>
                    <a:pt x="755904" y="377951"/>
                  </a:lnTo>
                  <a:lnTo>
                    <a:pt x="752959" y="330532"/>
                  </a:lnTo>
                  <a:lnTo>
                    <a:pt x="744361" y="284873"/>
                  </a:lnTo>
                  <a:lnTo>
                    <a:pt x="730463" y="241328"/>
                  </a:lnTo>
                  <a:lnTo>
                    <a:pt x="711621" y="200252"/>
                  </a:lnTo>
                  <a:lnTo>
                    <a:pt x="688187" y="161997"/>
                  </a:lnTo>
                  <a:lnTo>
                    <a:pt x="660517" y="126918"/>
                  </a:lnTo>
                  <a:lnTo>
                    <a:pt x="628964" y="95368"/>
                  </a:lnTo>
                  <a:lnTo>
                    <a:pt x="593884" y="67702"/>
                  </a:lnTo>
                  <a:lnTo>
                    <a:pt x="555629" y="44272"/>
                  </a:lnTo>
                  <a:lnTo>
                    <a:pt x="514554" y="25434"/>
                  </a:lnTo>
                  <a:lnTo>
                    <a:pt x="471013" y="11539"/>
                  </a:lnTo>
                  <a:lnTo>
                    <a:pt x="425361" y="2943"/>
                  </a:lnTo>
                  <a:lnTo>
                    <a:pt x="377952" y="0"/>
                  </a:lnTo>
                  <a:close/>
                </a:path>
              </a:pathLst>
            </a:custGeom>
            <a:solidFill>
              <a:srgbClr val="D4D9F3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69036" y="327659"/>
              <a:ext cx="756285" cy="757555"/>
            </a:xfrm>
            <a:custGeom>
              <a:avLst/>
              <a:gdLst/>
              <a:ahLst/>
              <a:cxnLst/>
              <a:rect l="l" t="t" r="r" b="b"/>
              <a:pathLst>
                <a:path w="756285" h="757555">
                  <a:moveTo>
                    <a:pt x="377952" y="0"/>
                  </a:moveTo>
                  <a:lnTo>
                    <a:pt x="330542" y="2950"/>
                  </a:lnTo>
                  <a:lnTo>
                    <a:pt x="284890" y="11565"/>
                  </a:lnTo>
                  <a:lnTo>
                    <a:pt x="241349" y="25490"/>
                  </a:lnTo>
                  <a:lnTo>
                    <a:pt x="200274" y="44370"/>
                  </a:lnTo>
                  <a:lnTo>
                    <a:pt x="162019" y="67849"/>
                  </a:lnTo>
                  <a:lnTo>
                    <a:pt x="126939" y="95574"/>
                  </a:lnTo>
                  <a:lnTo>
                    <a:pt x="95386" y="127190"/>
                  </a:lnTo>
                  <a:lnTo>
                    <a:pt x="67716" y="162341"/>
                  </a:lnTo>
                  <a:lnTo>
                    <a:pt x="44282" y="200673"/>
                  </a:lnTo>
                  <a:lnTo>
                    <a:pt x="25440" y="241831"/>
                  </a:lnTo>
                  <a:lnTo>
                    <a:pt x="11542" y="285461"/>
                  </a:lnTo>
                  <a:lnTo>
                    <a:pt x="2944" y="331206"/>
                  </a:lnTo>
                  <a:lnTo>
                    <a:pt x="0" y="378714"/>
                  </a:lnTo>
                  <a:lnTo>
                    <a:pt x="2944" y="426221"/>
                  </a:lnTo>
                  <a:lnTo>
                    <a:pt x="11542" y="471966"/>
                  </a:lnTo>
                  <a:lnTo>
                    <a:pt x="25440" y="515596"/>
                  </a:lnTo>
                  <a:lnTo>
                    <a:pt x="44282" y="556754"/>
                  </a:lnTo>
                  <a:lnTo>
                    <a:pt x="67716" y="595086"/>
                  </a:lnTo>
                  <a:lnTo>
                    <a:pt x="95386" y="630237"/>
                  </a:lnTo>
                  <a:lnTo>
                    <a:pt x="126939" y="661853"/>
                  </a:lnTo>
                  <a:lnTo>
                    <a:pt x="162019" y="689578"/>
                  </a:lnTo>
                  <a:lnTo>
                    <a:pt x="200274" y="713057"/>
                  </a:lnTo>
                  <a:lnTo>
                    <a:pt x="241349" y="731937"/>
                  </a:lnTo>
                  <a:lnTo>
                    <a:pt x="284890" y="745862"/>
                  </a:lnTo>
                  <a:lnTo>
                    <a:pt x="330542" y="754477"/>
                  </a:lnTo>
                  <a:lnTo>
                    <a:pt x="377952" y="757428"/>
                  </a:lnTo>
                  <a:lnTo>
                    <a:pt x="425361" y="754477"/>
                  </a:lnTo>
                  <a:lnTo>
                    <a:pt x="471013" y="745862"/>
                  </a:lnTo>
                  <a:lnTo>
                    <a:pt x="514554" y="731937"/>
                  </a:lnTo>
                  <a:lnTo>
                    <a:pt x="555629" y="713057"/>
                  </a:lnTo>
                  <a:lnTo>
                    <a:pt x="593884" y="689578"/>
                  </a:lnTo>
                  <a:lnTo>
                    <a:pt x="628964" y="661853"/>
                  </a:lnTo>
                  <a:lnTo>
                    <a:pt x="660517" y="630237"/>
                  </a:lnTo>
                  <a:lnTo>
                    <a:pt x="688187" y="595086"/>
                  </a:lnTo>
                  <a:lnTo>
                    <a:pt x="711621" y="556754"/>
                  </a:lnTo>
                  <a:lnTo>
                    <a:pt x="730463" y="515596"/>
                  </a:lnTo>
                  <a:lnTo>
                    <a:pt x="744361" y="471966"/>
                  </a:lnTo>
                  <a:lnTo>
                    <a:pt x="752959" y="426221"/>
                  </a:lnTo>
                  <a:lnTo>
                    <a:pt x="755904" y="378714"/>
                  </a:lnTo>
                  <a:lnTo>
                    <a:pt x="752959" y="331206"/>
                  </a:lnTo>
                  <a:lnTo>
                    <a:pt x="744361" y="285461"/>
                  </a:lnTo>
                  <a:lnTo>
                    <a:pt x="730463" y="241831"/>
                  </a:lnTo>
                  <a:lnTo>
                    <a:pt x="711621" y="200673"/>
                  </a:lnTo>
                  <a:lnTo>
                    <a:pt x="688187" y="162341"/>
                  </a:lnTo>
                  <a:lnTo>
                    <a:pt x="660517" y="127190"/>
                  </a:lnTo>
                  <a:lnTo>
                    <a:pt x="628964" y="95574"/>
                  </a:lnTo>
                  <a:lnTo>
                    <a:pt x="593884" y="67849"/>
                  </a:lnTo>
                  <a:lnTo>
                    <a:pt x="555629" y="44370"/>
                  </a:lnTo>
                  <a:lnTo>
                    <a:pt x="514554" y="25490"/>
                  </a:lnTo>
                  <a:lnTo>
                    <a:pt x="471013" y="11565"/>
                  </a:lnTo>
                  <a:lnTo>
                    <a:pt x="425361" y="2950"/>
                  </a:lnTo>
                  <a:lnTo>
                    <a:pt x="377952" y="0"/>
                  </a:lnTo>
                  <a:close/>
                </a:path>
              </a:pathLst>
            </a:custGeom>
            <a:solidFill>
              <a:srgbClr val="FFE9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940432" y="612089"/>
            <a:ext cx="480377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0" dirty="0"/>
              <a:t>8.</a:t>
            </a:r>
            <a:r>
              <a:rPr spc="-300" dirty="0"/>
              <a:t> </a:t>
            </a:r>
            <a:r>
              <a:rPr spc="-114" dirty="0"/>
              <a:t>교학과</a:t>
            </a:r>
            <a:r>
              <a:rPr spc="-290" dirty="0"/>
              <a:t> </a:t>
            </a:r>
            <a:r>
              <a:rPr spc="-80" dirty="0"/>
              <a:t>번호</a:t>
            </a:r>
            <a:r>
              <a:rPr spc="-275" dirty="0"/>
              <a:t> </a:t>
            </a:r>
            <a:r>
              <a:rPr dirty="0"/>
              <a:t>및</a:t>
            </a:r>
            <a:r>
              <a:rPr spc="-305" dirty="0"/>
              <a:t> </a:t>
            </a:r>
            <a:r>
              <a:rPr spc="-80" dirty="0"/>
              <a:t>교내</a:t>
            </a:r>
            <a:r>
              <a:rPr spc="-290" dirty="0"/>
              <a:t> </a:t>
            </a:r>
            <a:r>
              <a:rPr spc="-80" dirty="0"/>
              <a:t>부서</a:t>
            </a:r>
            <a:r>
              <a:rPr spc="-290" dirty="0"/>
              <a:t> </a:t>
            </a:r>
            <a:r>
              <a:rPr spc="-120" dirty="0"/>
              <a:t>전화번호</a:t>
            </a:r>
            <a:r>
              <a:rPr spc="-260" dirty="0"/>
              <a:t> </a:t>
            </a:r>
            <a:r>
              <a:rPr spc="-70" dirty="0"/>
              <a:t>안내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880997" y="1375917"/>
            <a:ext cx="8514715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430" algn="ctr">
              <a:lnSpc>
                <a:spcPct val="100000"/>
              </a:lnSpc>
              <a:spcBef>
                <a:spcPts val="95"/>
              </a:spcBef>
            </a:pPr>
            <a:r>
              <a:rPr sz="2800" b="1" spc="-125" dirty="0">
                <a:latin typeface="나눔스퀘어라운드 ExtraBold"/>
                <a:cs typeface="나눔스퀘어라운드 ExtraBold"/>
              </a:rPr>
              <a:t>“교내</a:t>
            </a:r>
            <a:r>
              <a:rPr sz="2800" b="1" spc="-290" dirty="0">
                <a:latin typeface="나눔스퀘어라운드 ExtraBold"/>
                <a:cs typeface="나눔스퀘어라운드 ExtraBold"/>
              </a:rPr>
              <a:t> </a:t>
            </a:r>
            <a:r>
              <a:rPr sz="2800" b="1" spc="-105" dirty="0">
                <a:latin typeface="나눔스퀘어라운드 ExtraBold"/>
                <a:cs typeface="나눔스퀘어라운드 ExtraBold"/>
              </a:rPr>
              <a:t>부서</a:t>
            </a:r>
            <a:r>
              <a:rPr sz="2800" b="1" spc="-285" dirty="0">
                <a:latin typeface="나눔스퀘어라운드 ExtraBold"/>
                <a:cs typeface="나눔스퀘어라운드 ExtraBold"/>
              </a:rPr>
              <a:t> </a:t>
            </a:r>
            <a:r>
              <a:rPr sz="2800" b="1" spc="-35" dirty="0">
                <a:latin typeface="나눔스퀘어라운드 ExtraBold"/>
                <a:cs typeface="나눔스퀘어라운드 ExtraBold"/>
              </a:rPr>
              <a:t>및</a:t>
            </a:r>
            <a:r>
              <a:rPr sz="2800" b="1" spc="-275" dirty="0">
                <a:latin typeface="나눔스퀘어라운드 ExtraBold"/>
                <a:cs typeface="나눔스퀘어라운드 ExtraBold"/>
              </a:rPr>
              <a:t> </a:t>
            </a:r>
            <a:r>
              <a:rPr sz="2800" b="1" spc="-130" dirty="0">
                <a:latin typeface="나눔스퀘어라운드 ExtraBold"/>
                <a:cs typeface="나눔스퀘어라운드 ExtraBold"/>
              </a:rPr>
              <a:t>교학과</a:t>
            </a:r>
            <a:r>
              <a:rPr sz="2800" b="1" spc="-275" dirty="0">
                <a:latin typeface="나눔스퀘어라운드 ExtraBold"/>
                <a:cs typeface="나눔스퀘어라운드 ExtraBold"/>
              </a:rPr>
              <a:t> </a:t>
            </a:r>
            <a:r>
              <a:rPr sz="2800" b="1" spc="-20" dirty="0">
                <a:latin typeface="나눔스퀘어라운드 ExtraBold"/>
                <a:cs typeface="나눔스퀘어라운드 ExtraBold"/>
              </a:rPr>
              <a:t>전화시”</a:t>
            </a:r>
            <a:endParaRPr sz="2800">
              <a:latin typeface="나눔스퀘어라운드 ExtraBold"/>
              <a:cs typeface="나눔스퀘어라운드 ExtraBold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50">
              <a:latin typeface="나눔스퀘어라운드 ExtraBold"/>
              <a:cs typeface="나눔스퀘어라운드 ExtraBold"/>
            </a:endParaRPr>
          </a:p>
          <a:p>
            <a:pPr algn="ctr">
              <a:lnSpc>
                <a:spcPct val="100000"/>
              </a:lnSpc>
            </a:pPr>
            <a:r>
              <a:rPr sz="2800" b="1" spc="-150" dirty="0">
                <a:latin typeface="나눔스퀘어라운드 ExtraBold"/>
                <a:cs typeface="나눔스퀘어라운드 ExtraBold"/>
              </a:rPr>
              <a:t>안녕하세요.</a:t>
            </a:r>
            <a:r>
              <a:rPr sz="2800" b="1" spc="-270" dirty="0">
                <a:latin typeface="나눔스퀘어라운드 ExtraBold"/>
                <a:cs typeface="나눔스퀘어라운드 ExtraBold"/>
              </a:rPr>
              <a:t> </a:t>
            </a:r>
            <a:r>
              <a:rPr sz="2800" b="1" spc="-140" dirty="0">
                <a:latin typeface="나눔스퀘어라운드 ExtraBold"/>
                <a:cs typeface="나눔스퀘어라운드 ExtraBold"/>
              </a:rPr>
              <a:t>치의예과</a:t>
            </a:r>
            <a:r>
              <a:rPr sz="2800" b="1" spc="-265" dirty="0">
                <a:latin typeface="나눔스퀘어라운드 ExtraBold"/>
                <a:cs typeface="나눔스퀘어라운드 ExtraBold"/>
              </a:rPr>
              <a:t> </a:t>
            </a:r>
            <a:r>
              <a:rPr sz="2800" b="1" spc="-130" dirty="0">
                <a:latin typeface="나눔스퀘어라운드 ExtraBold"/>
                <a:cs typeface="나눔스퀘어라운드 ExtraBold"/>
              </a:rPr>
              <a:t>1학년</a:t>
            </a:r>
            <a:r>
              <a:rPr sz="2800" b="1" spc="-265" dirty="0">
                <a:latin typeface="나눔스퀘어라운드 ExtraBold"/>
                <a:cs typeface="나눔스퀘어라운드 ExtraBold"/>
              </a:rPr>
              <a:t> </a:t>
            </a:r>
            <a:r>
              <a:rPr sz="2800" b="1" spc="-155" dirty="0">
                <a:latin typeface="나눔스퀘어라운드 ExtraBold"/>
                <a:cs typeface="나눔스퀘어라운드 ExtraBold"/>
              </a:rPr>
              <a:t>20240000</a:t>
            </a:r>
            <a:r>
              <a:rPr sz="2800" b="1" spc="-240" dirty="0">
                <a:latin typeface="나눔스퀘어라운드 ExtraBold"/>
                <a:cs typeface="나눔스퀘어라운드 ExtraBold"/>
              </a:rPr>
              <a:t> </a:t>
            </a:r>
            <a:r>
              <a:rPr sz="2800" b="1" spc="-130" dirty="0">
                <a:latin typeface="나눔스퀘어라운드 ExtraBold"/>
                <a:cs typeface="나눔스퀘어라운드 ExtraBold"/>
              </a:rPr>
              <a:t>홍길동</a:t>
            </a:r>
            <a:r>
              <a:rPr sz="2800" b="1" spc="-265" dirty="0">
                <a:latin typeface="나눔스퀘어라운드 ExtraBold"/>
                <a:cs typeface="나눔스퀘어라운드 ExtraBold"/>
              </a:rPr>
              <a:t> </a:t>
            </a:r>
            <a:r>
              <a:rPr sz="2800" b="1" spc="-145" dirty="0">
                <a:latin typeface="나눔스퀘어라운드 ExtraBold"/>
                <a:cs typeface="나눔스퀘어라운드 ExtraBold"/>
              </a:rPr>
              <a:t>입니다.로</a:t>
            </a:r>
            <a:r>
              <a:rPr sz="2800" b="1" spc="-260" dirty="0">
                <a:latin typeface="나눔스퀘어라운드 ExtraBold"/>
                <a:cs typeface="나눔스퀘어라운드 ExtraBold"/>
              </a:rPr>
              <a:t> </a:t>
            </a:r>
            <a:r>
              <a:rPr sz="2800" b="1" spc="-25" dirty="0">
                <a:latin typeface="나눔스퀘어라운드 ExtraBold"/>
                <a:cs typeface="나눔스퀘어라운드 ExtraBold"/>
              </a:rPr>
              <a:t>시작</a:t>
            </a:r>
            <a:endParaRPr sz="2800">
              <a:latin typeface="나눔스퀘어라운드 ExtraBold"/>
              <a:cs typeface="나눔스퀘어라운드 ExtraBo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67055" y="3588207"/>
            <a:ext cx="208153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나눔스퀘어라운드 ExtraBold"/>
                <a:cs typeface="나눔스퀘어라운드 ExtraBold"/>
              </a:rPr>
              <a:t>*</a:t>
            </a:r>
            <a:r>
              <a:rPr sz="2400" b="1" spc="-300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spc="-120" dirty="0">
                <a:latin typeface="나눔스퀘어라운드 ExtraBold"/>
                <a:cs typeface="나눔스퀘어라운드 ExtraBold"/>
              </a:rPr>
              <a:t>치과대학</a:t>
            </a:r>
            <a:r>
              <a:rPr sz="2400" b="1" spc="-280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spc="-120" dirty="0">
                <a:latin typeface="나눔스퀘어라운드 ExtraBold"/>
                <a:cs typeface="나눔스퀘어라운드 ExtraBold"/>
              </a:rPr>
              <a:t>교학과</a:t>
            </a:r>
            <a:endParaRPr sz="2400">
              <a:latin typeface="나눔스퀘어라운드 ExtraBold"/>
              <a:cs typeface="나눔스퀘어라운드 ExtraBo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67055" y="3955013"/>
            <a:ext cx="5149215" cy="1122680"/>
          </a:xfrm>
          <a:prstGeom prst="rect">
            <a:avLst/>
          </a:prstGeom>
        </p:spPr>
        <p:txBody>
          <a:bodyPr vert="horz" wrap="square" lIns="0" tIns="1949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35"/>
              </a:spcBef>
              <a:tabLst>
                <a:tab pos="354965" algn="l"/>
              </a:tabLst>
            </a:pPr>
            <a:r>
              <a:rPr sz="2400" b="1" spc="-50" dirty="0">
                <a:latin typeface="나눔스퀘어라운드 ExtraBold"/>
                <a:cs typeface="나눔스퀘어라운드 ExtraBold"/>
              </a:rPr>
              <a:t>-</a:t>
            </a:r>
            <a:r>
              <a:rPr sz="2400" b="1" dirty="0">
                <a:latin typeface="나눔스퀘어라운드 ExtraBold"/>
                <a:cs typeface="나눔스퀘어라운드 ExtraBold"/>
              </a:rPr>
              <a:t>	</a:t>
            </a:r>
            <a:r>
              <a:rPr sz="2400" b="1" spc="-114" dirty="0">
                <a:latin typeface="나눔스퀘어라운드 ExtraBold"/>
                <a:cs typeface="나눔스퀘어라운드 ExtraBold"/>
              </a:rPr>
              <a:t>교학과</a:t>
            </a:r>
            <a:r>
              <a:rPr sz="2400" b="1" spc="-240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spc="-80" dirty="0">
                <a:latin typeface="나눔스퀘어라운드 ExtraBold"/>
                <a:cs typeface="나눔스퀘어라운드 ExtraBold"/>
              </a:rPr>
              <a:t>번호</a:t>
            </a:r>
            <a:r>
              <a:rPr sz="2400" b="1" spc="-245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spc="-165" dirty="0">
                <a:latin typeface="나눔스퀘어라운드 ExtraBold"/>
                <a:cs typeface="나눔스퀘어라운드 ExtraBold"/>
              </a:rPr>
              <a:t>063-850-</a:t>
            </a:r>
            <a:r>
              <a:rPr sz="2400" b="1" spc="-20" dirty="0">
                <a:latin typeface="나눔스퀘어라운드 ExtraBold"/>
                <a:cs typeface="나눔스퀘어라운드 ExtraBold"/>
              </a:rPr>
              <a:t>6850</a:t>
            </a:r>
            <a:endParaRPr sz="2400">
              <a:latin typeface="나눔스퀘어라운드 ExtraBold"/>
              <a:cs typeface="나눔스퀘어라운드 ExtraBold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  <a:tabLst>
                <a:tab pos="354965" algn="l"/>
              </a:tabLst>
            </a:pPr>
            <a:r>
              <a:rPr sz="2400" b="1" spc="-50" dirty="0">
                <a:latin typeface="나눔스퀘어라운드 ExtraBold"/>
                <a:cs typeface="나눔스퀘어라운드 ExtraBold"/>
              </a:rPr>
              <a:t>-</a:t>
            </a:r>
            <a:r>
              <a:rPr sz="2400" b="1" dirty="0">
                <a:latin typeface="나눔스퀘어라운드 ExtraBold"/>
                <a:cs typeface="나눔스퀘어라운드 ExtraBold"/>
              </a:rPr>
              <a:t>	</a:t>
            </a:r>
            <a:r>
              <a:rPr sz="2400" b="1" spc="-145" dirty="0">
                <a:latin typeface="나눔스퀘어라운드 ExtraBold"/>
                <a:cs typeface="나눔스퀘어라운드 ExtraBold"/>
              </a:rPr>
              <a:t>치의(예)학과</a:t>
            </a:r>
            <a:r>
              <a:rPr sz="2400" b="1" spc="-210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spc="-80" dirty="0">
                <a:latin typeface="나눔스퀘어라운드 ExtraBold"/>
                <a:cs typeface="나눔스퀘어라운드 ExtraBold"/>
              </a:rPr>
              <a:t>번호</a:t>
            </a:r>
            <a:r>
              <a:rPr sz="2400" b="1" spc="-245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spc="-165" dirty="0">
                <a:latin typeface="나눔스퀘어라운드 ExtraBold"/>
                <a:cs typeface="나눔스퀘어라운드 ExtraBold"/>
              </a:rPr>
              <a:t>063-850-</a:t>
            </a:r>
            <a:r>
              <a:rPr sz="2400" b="1" spc="-130" dirty="0">
                <a:latin typeface="나눔스퀘어라운드 ExtraBold"/>
                <a:cs typeface="나눔스퀘어라운드 ExtraBold"/>
              </a:rPr>
              <a:t>6849,6850</a:t>
            </a:r>
            <a:endParaRPr sz="2400">
              <a:latin typeface="나눔스퀘어라운드 ExtraBold"/>
              <a:cs typeface="나눔스퀘어라운드 ExtraBold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312153" y="3422091"/>
            <a:ext cx="239712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나눔스퀘어라운드 ExtraBold"/>
                <a:cs typeface="나눔스퀘어라운드 ExtraBold"/>
              </a:rPr>
              <a:t>*</a:t>
            </a:r>
            <a:r>
              <a:rPr sz="2400" b="1" spc="-300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spc="-80" dirty="0">
                <a:latin typeface="나눔스퀘어라운드 ExtraBold"/>
                <a:cs typeface="나눔스퀘어라운드 ExtraBold"/>
              </a:rPr>
              <a:t>교내</a:t>
            </a:r>
            <a:r>
              <a:rPr sz="2400" b="1" spc="-290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spc="-80" dirty="0">
                <a:latin typeface="나눔스퀘어라운드 ExtraBold"/>
                <a:cs typeface="나눔스퀘어라운드 ExtraBold"/>
              </a:rPr>
              <a:t>주요</a:t>
            </a:r>
            <a:r>
              <a:rPr sz="2400" b="1" spc="-295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spc="-130" dirty="0">
                <a:latin typeface="나눔스퀘어라운드 ExtraBold"/>
                <a:cs typeface="나눔스퀘어라운드 ExtraBold"/>
              </a:rPr>
              <a:t>부서번호</a:t>
            </a:r>
            <a:endParaRPr sz="2400">
              <a:latin typeface="나눔스퀘어라운드 ExtraBold"/>
              <a:cs typeface="나눔스퀘어라운드 ExtraBold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312153" y="3788409"/>
            <a:ext cx="4393565" cy="2769235"/>
          </a:xfrm>
          <a:prstGeom prst="rect">
            <a:avLst/>
          </a:prstGeom>
        </p:spPr>
        <p:txBody>
          <a:bodyPr vert="horz" wrap="square" lIns="0" tIns="1955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40"/>
              </a:spcBef>
              <a:tabLst>
                <a:tab pos="354965" algn="l"/>
              </a:tabLst>
            </a:pPr>
            <a:r>
              <a:rPr sz="2400" b="1" spc="-50" dirty="0">
                <a:latin typeface="나눔스퀘어라운드 ExtraBold"/>
                <a:cs typeface="나눔스퀘어라운드 ExtraBold"/>
              </a:rPr>
              <a:t>-</a:t>
            </a:r>
            <a:r>
              <a:rPr sz="2400" b="1" dirty="0">
                <a:latin typeface="나눔스퀘어라운드 ExtraBold"/>
                <a:cs typeface="나눔스퀘어라운드 ExtraBold"/>
              </a:rPr>
              <a:t>	</a:t>
            </a:r>
            <a:r>
              <a:rPr sz="2400" b="1" spc="-135" dirty="0">
                <a:latin typeface="나눔스퀘어라운드 ExtraBold"/>
                <a:cs typeface="나눔스퀘어라운드 ExtraBold"/>
              </a:rPr>
              <a:t>학사지원과</a:t>
            </a:r>
            <a:r>
              <a:rPr sz="2400" b="1" spc="-180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spc="-165" dirty="0">
                <a:latin typeface="나눔스퀘어라운드 ExtraBold"/>
                <a:cs typeface="나눔스퀘어라운드 ExtraBold"/>
              </a:rPr>
              <a:t>063-850-</a:t>
            </a:r>
            <a:r>
              <a:rPr sz="2400" b="1" spc="-125" dirty="0">
                <a:latin typeface="나눔스퀘어라운드 ExtraBold"/>
                <a:cs typeface="나눔스퀘어라운드 ExtraBold"/>
              </a:rPr>
              <a:t>5147,5228</a:t>
            </a:r>
            <a:endParaRPr sz="2400">
              <a:latin typeface="나눔스퀘어라운드 ExtraBold"/>
              <a:cs typeface="나눔스퀘어라운드 ExtraBold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  <a:tabLst>
                <a:tab pos="354965" algn="l"/>
              </a:tabLst>
            </a:pPr>
            <a:r>
              <a:rPr sz="2400" b="1" spc="-50" dirty="0">
                <a:latin typeface="나눔스퀘어라운드 ExtraBold"/>
                <a:cs typeface="나눔스퀘어라운드 ExtraBold"/>
              </a:rPr>
              <a:t>-</a:t>
            </a:r>
            <a:r>
              <a:rPr sz="2400" b="1" dirty="0">
                <a:latin typeface="나눔스퀘어라운드 ExtraBold"/>
                <a:cs typeface="나눔스퀘어라운드 ExtraBold"/>
              </a:rPr>
              <a:t>	</a:t>
            </a:r>
            <a:r>
              <a:rPr sz="2400" b="1" spc="-135" dirty="0">
                <a:latin typeface="나눔스퀘어라운드 ExtraBold"/>
                <a:cs typeface="나눔스퀘어라운드 ExtraBold"/>
              </a:rPr>
              <a:t>장학복지과</a:t>
            </a:r>
            <a:r>
              <a:rPr sz="2400" b="1" spc="-180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spc="-165" dirty="0">
                <a:latin typeface="나눔스퀘어라운드 ExtraBold"/>
                <a:cs typeface="나눔스퀘어라운드 ExtraBold"/>
              </a:rPr>
              <a:t>063-850-</a:t>
            </a:r>
            <a:r>
              <a:rPr sz="2400" b="1" spc="-10" dirty="0">
                <a:latin typeface="나눔스퀘어라운드 ExtraBold"/>
                <a:cs typeface="나눔스퀘어라운드 ExtraBold"/>
              </a:rPr>
              <a:t>5242,3</a:t>
            </a:r>
            <a:endParaRPr sz="2400">
              <a:latin typeface="나눔스퀘어라운드 ExtraBold"/>
              <a:cs typeface="나눔스퀘어라운드 ExtraBold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  <a:tabLst>
                <a:tab pos="354965" algn="l"/>
              </a:tabLst>
            </a:pPr>
            <a:r>
              <a:rPr sz="2400" b="1" spc="-50" dirty="0">
                <a:latin typeface="나눔스퀘어라운드 ExtraBold"/>
                <a:cs typeface="나눔스퀘어라운드 ExtraBold"/>
              </a:rPr>
              <a:t>-</a:t>
            </a:r>
            <a:r>
              <a:rPr sz="2400" b="1" dirty="0">
                <a:latin typeface="나눔스퀘어라운드 ExtraBold"/>
                <a:cs typeface="나눔스퀘어라운드 ExtraBold"/>
              </a:rPr>
              <a:t>	</a:t>
            </a:r>
            <a:r>
              <a:rPr sz="2400" b="1" spc="-114" dirty="0">
                <a:latin typeface="나눔스퀘어라운드 ExtraBold"/>
                <a:cs typeface="나눔스퀘어라운드 ExtraBold"/>
              </a:rPr>
              <a:t>재무과</a:t>
            </a:r>
            <a:r>
              <a:rPr sz="2400" b="1" spc="-200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spc="-165" dirty="0">
                <a:latin typeface="나눔스퀘어라운드 ExtraBold"/>
                <a:cs typeface="나눔스퀘어라운드 ExtraBold"/>
              </a:rPr>
              <a:t>063-850-</a:t>
            </a:r>
            <a:r>
              <a:rPr sz="2400" b="1" spc="-20" dirty="0">
                <a:latin typeface="나눔스퀘어라운드 ExtraBold"/>
                <a:cs typeface="나눔스퀘어라운드 ExtraBold"/>
              </a:rPr>
              <a:t>5336</a:t>
            </a:r>
            <a:endParaRPr sz="2400">
              <a:latin typeface="나눔스퀘어라운드 ExtraBold"/>
              <a:cs typeface="나눔스퀘어라운드 ExtraBold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  <a:tabLst>
                <a:tab pos="354965" algn="l"/>
              </a:tabLst>
            </a:pPr>
            <a:r>
              <a:rPr sz="2400" b="1" spc="-50" dirty="0">
                <a:latin typeface="나눔스퀘어라운드 ExtraBold"/>
                <a:cs typeface="나눔스퀘어라운드 ExtraBold"/>
              </a:rPr>
              <a:t>-</a:t>
            </a:r>
            <a:r>
              <a:rPr sz="2400" b="1" dirty="0">
                <a:latin typeface="나눔스퀘어라운드 ExtraBold"/>
                <a:cs typeface="나눔스퀘어라운드 ExtraBold"/>
              </a:rPr>
              <a:t>	</a:t>
            </a:r>
            <a:r>
              <a:rPr sz="2400" b="1" spc="-114" dirty="0">
                <a:latin typeface="나눔스퀘어라운드 ExtraBold"/>
                <a:cs typeface="나눔스퀘어라운드 ExtraBold"/>
              </a:rPr>
              <a:t>기숙사</a:t>
            </a:r>
            <a:r>
              <a:rPr sz="2400" b="1" spc="-200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spc="-165" dirty="0">
                <a:latin typeface="나눔스퀘어라운드 ExtraBold"/>
                <a:cs typeface="나눔스퀘어라운드 ExtraBold"/>
              </a:rPr>
              <a:t>063-840-</a:t>
            </a:r>
            <a:r>
              <a:rPr sz="2400" b="1" spc="-10" dirty="0">
                <a:latin typeface="나눔스퀘어라운드 ExtraBold"/>
                <a:cs typeface="나눔스퀘어라운드 ExtraBold"/>
              </a:rPr>
              <a:t>4002,3</a:t>
            </a:r>
            <a:endParaRPr sz="2400">
              <a:latin typeface="나눔스퀘어라운드 ExtraBold"/>
              <a:cs typeface="나눔스퀘어라운드 ExtraBold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  <a:tabLst>
                <a:tab pos="354965" algn="l"/>
              </a:tabLst>
            </a:pPr>
            <a:r>
              <a:rPr sz="2400" b="1" spc="-50" dirty="0">
                <a:latin typeface="나눔스퀘어라운드 ExtraBold"/>
                <a:cs typeface="나눔스퀘어라운드 ExtraBold"/>
              </a:rPr>
              <a:t>-</a:t>
            </a:r>
            <a:r>
              <a:rPr sz="2400" b="1" dirty="0">
                <a:latin typeface="나눔스퀘어라운드 ExtraBold"/>
                <a:cs typeface="나눔스퀘어라운드 ExtraBold"/>
              </a:rPr>
              <a:t>	</a:t>
            </a:r>
            <a:r>
              <a:rPr sz="2400" b="1" spc="-135" dirty="0">
                <a:latin typeface="나눔스퀘어라운드 ExtraBold"/>
                <a:cs typeface="나눔스퀘어라운드 ExtraBold"/>
              </a:rPr>
              <a:t>건강공제회</a:t>
            </a:r>
            <a:r>
              <a:rPr sz="2400" b="1" spc="-180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spc="-165" dirty="0">
                <a:latin typeface="나눔스퀘어라운드 ExtraBold"/>
                <a:cs typeface="나눔스퀘어라운드 ExtraBold"/>
              </a:rPr>
              <a:t>063-850-</a:t>
            </a:r>
            <a:r>
              <a:rPr sz="2400" b="1" spc="-20" dirty="0">
                <a:latin typeface="나눔스퀘어라운드 ExtraBold"/>
                <a:cs typeface="나눔스퀘어라운드 ExtraBold"/>
              </a:rPr>
              <a:t>5238</a:t>
            </a:r>
            <a:endParaRPr sz="2400">
              <a:latin typeface="나눔스퀘어라운드 ExtraBold"/>
              <a:cs typeface="나눔스퀘어라운드 ExtraBold"/>
            </a:endParaRPr>
          </a:p>
        </p:txBody>
      </p:sp>
    </p:spTree>
    <p:extLst>
      <p:ext uri="{BB962C8B-B14F-4D97-AF65-F5344CB8AC3E}">
        <p14:creationId xmlns:p14="http://schemas.microsoft.com/office/powerpoint/2010/main" val="2785810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94713" y="493014"/>
            <a:ext cx="46888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0" dirty="0"/>
              <a:t>5.</a:t>
            </a:r>
            <a:r>
              <a:rPr spc="-290" dirty="0"/>
              <a:t> </a:t>
            </a:r>
            <a:r>
              <a:rPr spc="-145" dirty="0"/>
              <a:t>공인영어능력시험</a:t>
            </a:r>
            <a:r>
              <a:rPr spc="-240" dirty="0"/>
              <a:t> </a:t>
            </a:r>
            <a:r>
              <a:rPr spc="-80" dirty="0"/>
              <a:t>학점</a:t>
            </a:r>
            <a:r>
              <a:rPr spc="-270" dirty="0"/>
              <a:t> </a:t>
            </a:r>
            <a:r>
              <a:rPr spc="-80" dirty="0"/>
              <a:t>인정</a:t>
            </a:r>
            <a:r>
              <a:rPr spc="-280" dirty="0"/>
              <a:t> </a:t>
            </a:r>
            <a:r>
              <a:rPr spc="-80" dirty="0"/>
              <a:t>신청</a:t>
            </a:r>
            <a:r>
              <a:rPr spc="-275" dirty="0"/>
              <a:t> </a:t>
            </a:r>
            <a:r>
              <a:rPr spc="-85" dirty="0"/>
              <a:t>안내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88620" y="327659"/>
            <a:ext cx="1405255" cy="1278890"/>
            <a:chOff x="388620" y="327659"/>
            <a:chExt cx="1405255" cy="1278890"/>
          </a:xfrm>
        </p:grpSpPr>
        <p:sp>
          <p:nvSpPr>
            <p:cNvPr id="4" name="object 4"/>
            <p:cNvSpPr/>
            <p:nvPr/>
          </p:nvSpPr>
          <p:spPr>
            <a:xfrm>
              <a:off x="1036320" y="701039"/>
              <a:ext cx="757555" cy="756285"/>
            </a:xfrm>
            <a:custGeom>
              <a:avLst/>
              <a:gdLst/>
              <a:ahLst/>
              <a:cxnLst/>
              <a:rect l="l" t="t" r="r" b="b"/>
              <a:pathLst>
                <a:path w="757555" h="756285">
                  <a:moveTo>
                    <a:pt x="378714" y="0"/>
                  </a:moveTo>
                  <a:lnTo>
                    <a:pt x="331209" y="2943"/>
                  </a:lnTo>
                  <a:lnTo>
                    <a:pt x="285465" y="11539"/>
                  </a:lnTo>
                  <a:lnTo>
                    <a:pt x="241837" y="25434"/>
                  </a:lnTo>
                  <a:lnTo>
                    <a:pt x="200679" y="44272"/>
                  </a:lnTo>
                  <a:lnTo>
                    <a:pt x="162347" y="67702"/>
                  </a:lnTo>
                  <a:lnTo>
                    <a:pt x="127195" y="95368"/>
                  </a:lnTo>
                  <a:lnTo>
                    <a:pt x="95579" y="126918"/>
                  </a:lnTo>
                  <a:lnTo>
                    <a:pt x="67853" y="161997"/>
                  </a:lnTo>
                  <a:lnTo>
                    <a:pt x="44372" y="200252"/>
                  </a:lnTo>
                  <a:lnTo>
                    <a:pt x="25491" y="241328"/>
                  </a:lnTo>
                  <a:lnTo>
                    <a:pt x="11566" y="284873"/>
                  </a:lnTo>
                  <a:lnTo>
                    <a:pt x="2950" y="330532"/>
                  </a:lnTo>
                  <a:lnTo>
                    <a:pt x="0" y="377951"/>
                  </a:lnTo>
                  <a:lnTo>
                    <a:pt x="2950" y="425371"/>
                  </a:lnTo>
                  <a:lnTo>
                    <a:pt x="11566" y="471030"/>
                  </a:lnTo>
                  <a:lnTo>
                    <a:pt x="25491" y="514575"/>
                  </a:lnTo>
                  <a:lnTo>
                    <a:pt x="44372" y="555651"/>
                  </a:lnTo>
                  <a:lnTo>
                    <a:pt x="67853" y="593906"/>
                  </a:lnTo>
                  <a:lnTo>
                    <a:pt x="95579" y="628985"/>
                  </a:lnTo>
                  <a:lnTo>
                    <a:pt x="127195" y="660535"/>
                  </a:lnTo>
                  <a:lnTo>
                    <a:pt x="162347" y="688201"/>
                  </a:lnTo>
                  <a:lnTo>
                    <a:pt x="200679" y="711631"/>
                  </a:lnTo>
                  <a:lnTo>
                    <a:pt x="241837" y="730469"/>
                  </a:lnTo>
                  <a:lnTo>
                    <a:pt x="285465" y="744364"/>
                  </a:lnTo>
                  <a:lnTo>
                    <a:pt x="331209" y="752960"/>
                  </a:lnTo>
                  <a:lnTo>
                    <a:pt x="378714" y="755904"/>
                  </a:lnTo>
                  <a:lnTo>
                    <a:pt x="426221" y="752960"/>
                  </a:lnTo>
                  <a:lnTo>
                    <a:pt x="471966" y="744364"/>
                  </a:lnTo>
                  <a:lnTo>
                    <a:pt x="515596" y="730469"/>
                  </a:lnTo>
                  <a:lnTo>
                    <a:pt x="556754" y="711631"/>
                  </a:lnTo>
                  <a:lnTo>
                    <a:pt x="595086" y="688201"/>
                  </a:lnTo>
                  <a:lnTo>
                    <a:pt x="630237" y="660535"/>
                  </a:lnTo>
                  <a:lnTo>
                    <a:pt x="661853" y="628985"/>
                  </a:lnTo>
                  <a:lnTo>
                    <a:pt x="689578" y="593906"/>
                  </a:lnTo>
                  <a:lnTo>
                    <a:pt x="713057" y="555651"/>
                  </a:lnTo>
                  <a:lnTo>
                    <a:pt x="731937" y="514575"/>
                  </a:lnTo>
                  <a:lnTo>
                    <a:pt x="745862" y="471030"/>
                  </a:lnTo>
                  <a:lnTo>
                    <a:pt x="754477" y="425371"/>
                  </a:lnTo>
                  <a:lnTo>
                    <a:pt x="757428" y="377951"/>
                  </a:lnTo>
                  <a:lnTo>
                    <a:pt x="754477" y="330532"/>
                  </a:lnTo>
                  <a:lnTo>
                    <a:pt x="745862" y="284873"/>
                  </a:lnTo>
                  <a:lnTo>
                    <a:pt x="731937" y="241328"/>
                  </a:lnTo>
                  <a:lnTo>
                    <a:pt x="713057" y="200252"/>
                  </a:lnTo>
                  <a:lnTo>
                    <a:pt x="689578" y="161997"/>
                  </a:lnTo>
                  <a:lnTo>
                    <a:pt x="661853" y="126918"/>
                  </a:lnTo>
                  <a:lnTo>
                    <a:pt x="630237" y="95368"/>
                  </a:lnTo>
                  <a:lnTo>
                    <a:pt x="595086" y="67702"/>
                  </a:lnTo>
                  <a:lnTo>
                    <a:pt x="556754" y="44272"/>
                  </a:lnTo>
                  <a:lnTo>
                    <a:pt x="515596" y="25434"/>
                  </a:lnTo>
                  <a:lnTo>
                    <a:pt x="471966" y="11539"/>
                  </a:lnTo>
                  <a:lnTo>
                    <a:pt x="426221" y="2943"/>
                  </a:lnTo>
                  <a:lnTo>
                    <a:pt x="378714" y="0"/>
                  </a:lnTo>
                  <a:close/>
                </a:path>
              </a:pathLst>
            </a:custGeom>
            <a:solidFill>
              <a:srgbClr val="DBE6E7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14272" y="662939"/>
              <a:ext cx="271145" cy="76200"/>
            </a:xfrm>
            <a:custGeom>
              <a:avLst/>
              <a:gdLst/>
              <a:ahLst/>
              <a:cxnLst/>
              <a:rect l="l" t="t" r="r" b="b"/>
              <a:pathLst>
                <a:path w="271144" h="76200">
                  <a:moveTo>
                    <a:pt x="232790" y="0"/>
                  </a:moveTo>
                  <a:lnTo>
                    <a:pt x="217943" y="2988"/>
                  </a:lnTo>
                  <a:lnTo>
                    <a:pt x="205835" y="11144"/>
                  </a:lnTo>
                  <a:lnTo>
                    <a:pt x="197679" y="23252"/>
                  </a:lnTo>
                  <a:lnTo>
                    <a:pt x="194690" y="38100"/>
                  </a:lnTo>
                  <a:lnTo>
                    <a:pt x="197679" y="52947"/>
                  </a:lnTo>
                  <a:lnTo>
                    <a:pt x="205835" y="65055"/>
                  </a:lnTo>
                  <a:lnTo>
                    <a:pt x="217943" y="73211"/>
                  </a:lnTo>
                  <a:lnTo>
                    <a:pt x="232790" y="76200"/>
                  </a:lnTo>
                  <a:lnTo>
                    <a:pt x="247638" y="73211"/>
                  </a:lnTo>
                  <a:lnTo>
                    <a:pt x="259746" y="65055"/>
                  </a:lnTo>
                  <a:lnTo>
                    <a:pt x="267902" y="52947"/>
                  </a:lnTo>
                  <a:lnTo>
                    <a:pt x="269612" y="44450"/>
                  </a:lnTo>
                  <a:lnTo>
                    <a:pt x="232790" y="44450"/>
                  </a:lnTo>
                  <a:lnTo>
                    <a:pt x="232790" y="31750"/>
                  </a:lnTo>
                  <a:lnTo>
                    <a:pt x="269612" y="31750"/>
                  </a:lnTo>
                  <a:lnTo>
                    <a:pt x="267902" y="23252"/>
                  </a:lnTo>
                  <a:lnTo>
                    <a:pt x="259746" y="11144"/>
                  </a:lnTo>
                  <a:lnTo>
                    <a:pt x="247638" y="2988"/>
                  </a:lnTo>
                  <a:lnTo>
                    <a:pt x="232790" y="0"/>
                  </a:lnTo>
                  <a:close/>
                </a:path>
                <a:path w="271144" h="76200">
                  <a:moveTo>
                    <a:pt x="195969" y="31750"/>
                  </a:moveTo>
                  <a:lnTo>
                    <a:pt x="0" y="31750"/>
                  </a:lnTo>
                  <a:lnTo>
                    <a:pt x="0" y="44450"/>
                  </a:lnTo>
                  <a:lnTo>
                    <a:pt x="195969" y="44450"/>
                  </a:lnTo>
                  <a:lnTo>
                    <a:pt x="194690" y="38100"/>
                  </a:lnTo>
                  <a:lnTo>
                    <a:pt x="195969" y="31750"/>
                  </a:lnTo>
                  <a:close/>
                </a:path>
                <a:path w="271144" h="76200">
                  <a:moveTo>
                    <a:pt x="269612" y="31750"/>
                  </a:moveTo>
                  <a:lnTo>
                    <a:pt x="232790" y="31750"/>
                  </a:lnTo>
                  <a:lnTo>
                    <a:pt x="232790" y="44450"/>
                  </a:lnTo>
                  <a:lnTo>
                    <a:pt x="269612" y="44450"/>
                  </a:lnTo>
                  <a:lnTo>
                    <a:pt x="270891" y="38100"/>
                  </a:lnTo>
                  <a:lnTo>
                    <a:pt x="269612" y="3175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69036" y="851915"/>
              <a:ext cx="756285" cy="754380"/>
            </a:xfrm>
            <a:custGeom>
              <a:avLst/>
              <a:gdLst/>
              <a:ahLst/>
              <a:cxnLst/>
              <a:rect l="l" t="t" r="r" b="b"/>
              <a:pathLst>
                <a:path w="756285" h="754380">
                  <a:moveTo>
                    <a:pt x="377952" y="0"/>
                  </a:moveTo>
                  <a:lnTo>
                    <a:pt x="330542" y="2939"/>
                  </a:lnTo>
                  <a:lnTo>
                    <a:pt x="284890" y="11521"/>
                  </a:lnTo>
                  <a:lnTo>
                    <a:pt x="241349" y="25393"/>
                  </a:lnTo>
                  <a:lnTo>
                    <a:pt x="200274" y="44200"/>
                  </a:lnTo>
                  <a:lnTo>
                    <a:pt x="162019" y="67589"/>
                  </a:lnTo>
                  <a:lnTo>
                    <a:pt x="126939" y="95206"/>
                  </a:lnTo>
                  <a:lnTo>
                    <a:pt x="95386" y="126697"/>
                  </a:lnTo>
                  <a:lnTo>
                    <a:pt x="67716" y="161709"/>
                  </a:lnTo>
                  <a:lnTo>
                    <a:pt x="44282" y="199887"/>
                  </a:lnTo>
                  <a:lnTo>
                    <a:pt x="25440" y="240878"/>
                  </a:lnTo>
                  <a:lnTo>
                    <a:pt x="11542" y="284327"/>
                  </a:lnTo>
                  <a:lnTo>
                    <a:pt x="2944" y="329883"/>
                  </a:lnTo>
                  <a:lnTo>
                    <a:pt x="0" y="377189"/>
                  </a:lnTo>
                  <a:lnTo>
                    <a:pt x="2944" y="424496"/>
                  </a:lnTo>
                  <a:lnTo>
                    <a:pt x="11542" y="470052"/>
                  </a:lnTo>
                  <a:lnTo>
                    <a:pt x="25440" y="513501"/>
                  </a:lnTo>
                  <a:lnTo>
                    <a:pt x="44282" y="554492"/>
                  </a:lnTo>
                  <a:lnTo>
                    <a:pt x="67716" y="592670"/>
                  </a:lnTo>
                  <a:lnTo>
                    <a:pt x="95386" y="627682"/>
                  </a:lnTo>
                  <a:lnTo>
                    <a:pt x="126939" y="659173"/>
                  </a:lnTo>
                  <a:lnTo>
                    <a:pt x="162019" y="686790"/>
                  </a:lnTo>
                  <a:lnTo>
                    <a:pt x="200274" y="710179"/>
                  </a:lnTo>
                  <a:lnTo>
                    <a:pt x="241349" y="728986"/>
                  </a:lnTo>
                  <a:lnTo>
                    <a:pt x="284890" y="742858"/>
                  </a:lnTo>
                  <a:lnTo>
                    <a:pt x="330542" y="751440"/>
                  </a:lnTo>
                  <a:lnTo>
                    <a:pt x="377952" y="754380"/>
                  </a:lnTo>
                  <a:lnTo>
                    <a:pt x="425361" y="751440"/>
                  </a:lnTo>
                  <a:lnTo>
                    <a:pt x="471013" y="742858"/>
                  </a:lnTo>
                  <a:lnTo>
                    <a:pt x="514554" y="728986"/>
                  </a:lnTo>
                  <a:lnTo>
                    <a:pt x="555629" y="710179"/>
                  </a:lnTo>
                  <a:lnTo>
                    <a:pt x="593884" y="686790"/>
                  </a:lnTo>
                  <a:lnTo>
                    <a:pt x="628964" y="659173"/>
                  </a:lnTo>
                  <a:lnTo>
                    <a:pt x="660517" y="627682"/>
                  </a:lnTo>
                  <a:lnTo>
                    <a:pt x="688187" y="592670"/>
                  </a:lnTo>
                  <a:lnTo>
                    <a:pt x="711621" y="554492"/>
                  </a:lnTo>
                  <a:lnTo>
                    <a:pt x="730463" y="513501"/>
                  </a:lnTo>
                  <a:lnTo>
                    <a:pt x="744361" y="470052"/>
                  </a:lnTo>
                  <a:lnTo>
                    <a:pt x="752959" y="424496"/>
                  </a:lnTo>
                  <a:lnTo>
                    <a:pt x="755904" y="377189"/>
                  </a:lnTo>
                  <a:lnTo>
                    <a:pt x="752959" y="329883"/>
                  </a:lnTo>
                  <a:lnTo>
                    <a:pt x="744361" y="284327"/>
                  </a:lnTo>
                  <a:lnTo>
                    <a:pt x="730463" y="240878"/>
                  </a:lnTo>
                  <a:lnTo>
                    <a:pt x="711621" y="199887"/>
                  </a:lnTo>
                  <a:lnTo>
                    <a:pt x="688187" y="161709"/>
                  </a:lnTo>
                  <a:lnTo>
                    <a:pt x="660517" y="126697"/>
                  </a:lnTo>
                  <a:lnTo>
                    <a:pt x="628964" y="95206"/>
                  </a:lnTo>
                  <a:lnTo>
                    <a:pt x="593884" y="67589"/>
                  </a:lnTo>
                  <a:lnTo>
                    <a:pt x="555629" y="44200"/>
                  </a:lnTo>
                  <a:lnTo>
                    <a:pt x="514554" y="25393"/>
                  </a:lnTo>
                  <a:lnTo>
                    <a:pt x="471013" y="11521"/>
                  </a:lnTo>
                  <a:lnTo>
                    <a:pt x="425361" y="2939"/>
                  </a:lnTo>
                  <a:lnTo>
                    <a:pt x="377952" y="0"/>
                  </a:lnTo>
                  <a:close/>
                </a:path>
              </a:pathLst>
            </a:custGeom>
            <a:solidFill>
              <a:srgbClr val="F8EDB8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88620" y="701039"/>
              <a:ext cx="756285" cy="756285"/>
            </a:xfrm>
            <a:custGeom>
              <a:avLst/>
              <a:gdLst/>
              <a:ahLst/>
              <a:cxnLst/>
              <a:rect l="l" t="t" r="r" b="b"/>
              <a:pathLst>
                <a:path w="756285" h="756285">
                  <a:moveTo>
                    <a:pt x="377952" y="0"/>
                  </a:moveTo>
                  <a:lnTo>
                    <a:pt x="330542" y="2943"/>
                  </a:lnTo>
                  <a:lnTo>
                    <a:pt x="284890" y="11539"/>
                  </a:lnTo>
                  <a:lnTo>
                    <a:pt x="241349" y="25434"/>
                  </a:lnTo>
                  <a:lnTo>
                    <a:pt x="200274" y="44272"/>
                  </a:lnTo>
                  <a:lnTo>
                    <a:pt x="162019" y="67702"/>
                  </a:lnTo>
                  <a:lnTo>
                    <a:pt x="126939" y="95368"/>
                  </a:lnTo>
                  <a:lnTo>
                    <a:pt x="95386" y="126918"/>
                  </a:lnTo>
                  <a:lnTo>
                    <a:pt x="67716" y="161997"/>
                  </a:lnTo>
                  <a:lnTo>
                    <a:pt x="44282" y="200252"/>
                  </a:lnTo>
                  <a:lnTo>
                    <a:pt x="25440" y="241328"/>
                  </a:lnTo>
                  <a:lnTo>
                    <a:pt x="11542" y="284873"/>
                  </a:lnTo>
                  <a:lnTo>
                    <a:pt x="2944" y="330532"/>
                  </a:lnTo>
                  <a:lnTo>
                    <a:pt x="0" y="377951"/>
                  </a:lnTo>
                  <a:lnTo>
                    <a:pt x="2944" y="425371"/>
                  </a:lnTo>
                  <a:lnTo>
                    <a:pt x="11542" y="471030"/>
                  </a:lnTo>
                  <a:lnTo>
                    <a:pt x="25440" y="514575"/>
                  </a:lnTo>
                  <a:lnTo>
                    <a:pt x="44282" y="555651"/>
                  </a:lnTo>
                  <a:lnTo>
                    <a:pt x="67716" y="593906"/>
                  </a:lnTo>
                  <a:lnTo>
                    <a:pt x="95386" y="628985"/>
                  </a:lnTo>
                  <a:lnTo>
                    <a:pt x="126939" y="660535"/>
                  </a:lnTo>
                  <a:lnTo>
                    <a:pt x="162019" y="688201"/>
                  </a:lnTo>
                  <a:lnTo>
                    <a:pt x="200274" y="711631"/>
                  </a:lnTo>
                  <a:lnTo>
                    <a:pt x="241349" y="730469"/>
                  </a:lnTo>
                  <a:lnTo>
                    <a:pt x="284890" y="744364"/>
                  </a:lnTo>
                  <a:lnTo>
                    <a:pt x="330542" y="752960"/>
                  </a:lnTo>
                  <a:lnTo>
                    <a:pt x="377952" y="755904"/>
                  </a:lnTo>
                  <a:lnTo>
                    <a:pt x="425361" y="752960"/>
                  </a:lnTo>
                  <a:lnTo>
                    <a:pt x="471013" y="744364"/>
                  </a:lnTo>
                  <a:lnTo>
                    <a:pt x="514554" y="730469"/>
                  </a:lnTo>
                  <a:lnTo>
                    <a:pt x="555629" y="711631"/>
                  </a:lnTo>
                  <a:lnTo>
                    <a:pt x="593884" y="688201"/>
                  </a:lnTo>
                  <a:lnTo>
                    <a:pt x="628964" y="660535"/>
                  </a:lnTo>
                  <a:lnTo>
                    <a:pt x="660517" y="628985"/>
                  </a:lnTo>
                  <a:lnTo>
                    <a:pt x="688187" y="593906"/>
                  </a:lnTo>
                  <a:lnTo>
                    <a:pt x="711621" y="555651"/>
                  </a:lnTo>
                  <a:lnTo>
                    <a:pt x="730463" y="514575"/>
                  </a:lnTo>
                  <a:lnTo>
                    <a:pt x="744361" y="471030"/>
                  </a:lnTo>
                  <a:lnTo>
                    <a:pt x="752959" y="425371"/>
                  </a:lnTo>
                  <a:lnTo>
                    <a:pt x="755904" y="377951"/>
                  </a:lnTo>
                  <a:lnTo>
                    <a:pt x="752959" y="330532"/>
                  </a:lnTo>
                  <a:lnTo>
                    <a:pt x="744361" y="284873"/>
                  </a:lnTo>
                  <a:lnTo>
                    <a:pt x="730463" y="241328"/>
                  </a:lnTo>
                  <a:lnTo>
                    <a:pt x="711621" y="200252"/>
                  </a:lnTo>
                  <a:lnTo>
                    <a:pt x="688187" y="161997"/>
                  </a:lnTo>
                  <a:lnTo>
                    <a:pt x="660517" y="126918"/>
                  </a:lnTo>
                  <a:lnTo>
                    <a:pt x="628964" y="95368"/>
                  </a:lnTo>
                  <a:lnTo>
                    <a:pt x="593884" y="67702"/>
                  </a:lnTo>
                  <a:lnTo>
                    <a:pt x="555629" y="44272"/>
                  </a:lnTo>
                  <a:lnTo>
                    <a:pt x="514554" y="25434"/>
                  </a:lnTo>
                  <a:lnTo>
                    <a:pt x="471013" y="11539"/>
                  </a:lnTo>
                  <a:lnTo>
                    <a:pt x="425361" y="2943"/>
                  </a:lnTo>
                  <a:lnTo>
                    <a:pt x="377952" y="0"/>
                  </a:lnTo>
                  <a:close/>
                </a:path>
              </a:pathLst>
            </a:custGeom>
            <a:solidFill>
              <a:srgbClr val="D4D9F3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69036" y="327659"/>
              <a:ext cx="756285" cy="757555"/>
            </a:xfrm>
            <a:custGeom>
              <a:avLst/>
              <a:gdLst/>
              <a:ahLst/>
              <a:cxnLst/>
              <a:rect l="l" t="t" r="r" b="b"/>
              <a:pathLst>
                <a:path w="756285" h="757555">
                  <a:moveTo>
                    <a:pt x="377952" y="0"/>
                  </a:moveTo>
                  <a:lnTo>
                    <a:pt x="330542" y="2950"/>
                  </a:lnTo>
                  <a:lnTo>
                    <a:pt x="284890" y="11565"/>
                  </a:lnTo>
                  <a:lnTo>
                    <a:pt x="241349" y="25490"/>
                  </a:lnTo>
                  <a:lnTo>
                    <a:pt x="200274" y="44370"/>
                  </a:lnTo>
                  <a:lnTo>
                    <a:pt x="162019" y="67849"/>
                  </a:lnTo>
                  <a:lnTo>
                    <a:pt x="126939" y="95574"/>
                  </a:lnTo>
                  <a:lnTo>
                    <a:pt x="95386" y="127190"/>
                  </a:lnTo>
                  <a:lnTo>
                    <a:pt x="67716" y="162341"/>
                  </a:lnTo>
                  <a:lnTo>
                    <a:pt x="44282" y="200673"/>
                  </a:lnTo>
                  <a:lnTo>
                    <a:pt x="25440" y="241831"/>
                  </a:lnTo>
                  <a:lnTo>
                    <a:pt x="11542" y="285461"/>
                  </a:lnTo>
                  <a:lnTo>
                    <a:pt x="2944" y="331206"/>
                  </a:lnTo>
                  <a:lnTo>
                    <a:pt x="0" y="378714"/>
                  </a:lnTo>
                  <a:lnTo>
                    <a:pt x="2944" y="426221"/>
                  </a:lnTo>
                  <a:lnTo>
                    <a:pt x="11542" y="471966"/>
                  </a:lnTo>
                  <a:lnTo>
                    <a:pt x="25440" y="515596"/>
                  </a:lnTo>
                  <a:lnTo>
                    <a:pt x="44282" y="556754"/>
                  </a:lnTo>
                  <a:lnTo>
                    <a:pt x="67716" y="595086"/>
                  </a:lnTo>
                  <a:lnTo>
                    <a:pt x="95386" y="630237"/>
                  </a:lnTo>
                  <a:lnTo>
                    <a:pt x="126939" y="661853"/>
                  </a:lnTo>
                  <a:lnTo>
                    <a:pt x="162019" y="689578"/>
                  </a:lnTo>
                  <a:lnTo>
                    <a:pt x="200274" y="713057"/>
                  </a:lnTo>
                  <a:lnTo>
                    <a:pt x="241349" y="731937"/>
                  </a:lnTo>
                  <a:lnTo>
                    <a:pt x="284890" y="745862"/>
                  </a:lnTo>
                  <a:lnTo>
                    <a:pt x="330542" y="754477"/>
                  </a:lnTo>
                  <a:lnTo>
                    <a:pt x="377952" y="757428"/>
                  </a:lnTo>
                  <a:lnTo>
                    <a:pt x="425361" y="754477"/>
                  </a:lnTo>
                  <a:lnTo>
                    <a:pt x="471013" y="745862"/>
                  </a:lnTo>
                  <a:lnTo>
                    <a:pt x="514554" y="731937"/>
                  </a:lnTo>
                  <a:lnTo>
                    <a:pt x="555629" y="713057"/>
                  </a:lnTo>
                  <a:lnTo>
                    <a:pt x="593884" y="689578"/>
                  </a:lnTo>
                  <a:lnTo>
                    <a:pt x="628964" y="661853"/>
                  </a:lnTo>
                  <a:lnTo>
                    <a:pt x="660517" y="630237"/>
                  </a:lnTo>
                  <a:lnTo>
                    <a:pt x="688187" y="595086"/>
                  </a:lnTo>
                  <a:lnTo>
                    <a:pt x="711621" y="556754"/>
                  </a:lnTo>
                  <a:lnTo>
                    <a:pt x="730463" y="515596"/>
                  </a:lnTo>
                  <a:lnTo>
                    <a:pt x="744361" y="471966"/>
                  </a:lnTo>
                  <a:lnTo>
                    <a:pt x="752959" y="426221"/>
                  </a:lnTo>
                  <a:lnTo>
                    <a:pt x="755904" y="378714"/>
                  </a:lnTo>
                  <a:lnTo>
                    <a:pt x="752959" y="331206"/>
                  </a:lnTo>
                  <a:lnTo>
                    <a:pt x="744361" y="285461"/>
                  </a:lnTo>
                  <a:lnTo>
                    <a:pt x="730463" y="241831"/>
                  </a:lnTo>
                  <a:lnTo>
                    <a:pt x="711621" y="200673"/>
                  </a:lnTo>
                  <a:lnTo>
                    <a:pt x="688187" y="162341"/>
                  </a:lnTo>
                  <a:lnTo>
                    <a:pt x="660517" y="127190"/>
                  </a:lnTo>
                  <a:lnTo>
                    <a:pt x="628964" y="95574"/>
                  </a:lnTo>
                  <a:lnTo>
                    <a:pt x="593884" y="67849"/>
                  </a:lnTo>
                  <a:lnTo>
                    <a:pt x="555629" y="44370"/>
                  </a:lnTo>
                  <a:lnTo>
                    <a:pt x="514554" y="25490"/>
                  </a:lnTo>
                  <a:lnTo>
                    <a:pt x="471013" y="11565"/>
                  </a:lnTo>
                  <a:lnTo>
                    <a:pt x="425361" y="2950"/>
                  </a:lnTo>
                  <a:lnTo>
                    <a:pt x="377952" y="0"/>
                  </a:lnTo>
                  <a:close/>
                </a:path>
              </a:pathLst>
            </a:custGeom>
            <a:solidFill>
              <a:srgbClr val="FFE9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667562" y="1672844"/>
          <a:ext cx="10991848" cy="2637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7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48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4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48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14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148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53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90"/>
                        </a:spcBef>
                      </a:pPr>
                      <a:r>
                        <a:rPr sz="2000" b="1" spc="-25" dirty="0">
                          <a:latin typeface="나눔스퀘어라운드 ExtraBold"/>
                          <a:cs typeface="나눔스퀘어라운드 ExtraBold"/>
                        </a:rPr>
                        <a:t>기준</a:t>
                      </a:r>
                      <a:endParaRPr sz="2000">
                        <a:latin typeface="나눔스퀘어라운드 ExtraBold"/>
                        <a:cs typeface="나눔스퀘어라운드 ExtraBold"/>
                      </a:endParaRPr>
                    </a:p>
                  </a:txBody>
                  <a:tcPr marL="0" marR="0" marT="2019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90"/>
                        </a:spcBef>
                      </a:pPr>
                      <a:r>
                        <a:rPr sz="2000" b="1" spc="-10" dirty="0">
                          <a:latin typeface="나눔스퀘어라운드 ExtraBold"/>
                          <a:cs typeface="나눔스퀘어라운드 ExtraBold"/>
                        </a:rPr>
                        <a:t>TOEIC</a:t>
                      </a:r>
                      <a:endParaRPr sz="2000">
                        <a:latin typeface="나눔스퀘어라운드 ExtraBold"/>
                        <a:cs typeface="나눔스퀘어라운드 ExtraBold"/>
                      </a:endParaRPr>
                    </a:p>
                  </a:txBody>
                  <a:tcPr marL="0" marR="0" marT="2019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E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90"/>
                        </a:spcBef>
                      </a:pPr>
                      <a:r>
                        <a:rPr sz="2000" b="1" spc="-10" dirty="0">
                          <a:latin typeface="나눔스퀘어라운드 ExtraBold"/>
                          <a:cs typeface="나눔스퀘어라운드 ExtraBold"/>
                        </a:rPr>
                        <a:t>TOEFL(IBT)</a:t>
                      </a:r>
                      <a:endParaRPr sz="2000">
                        <a:latin typeface="나눔스퀘어라운드 ExtraBold"/>
                        <a:cs typeface="나눔스퀘어라운드 ExtraBold"/>
                      </a:endParaRPr>
                    </a:p>
                  </a:txBody>
                  <a:tcPr marL="0" marR="0" marT="2019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90"/>
                        </a:spcBef>
                      </a:pPr>
                      <a:r>
                        <a:rPr sz="2000" b="1" dirty="0">
                          <a:latin typeface="나눔스퀘어라운드 ExtraBold"/>
                          <a:cs typeface="나눔스퀘어라운드 ExtraBold"/>
                        </a:rPr>
                        <a:t>New</a:t>
                      </a:r>
                      <a:r>
                        <a:rPr sz="2000" b="1" spc="-10" dirty="0">
                          <a:latin typeface="나눔스퀘어라운드 ExtraBold"/>
                          <a:cs typeface="나눔스퀘어라운드 ExtraBold"/>
                        </a:rPr>
                        <a:t> </a:t>
                      </a:r>
                      <a:r>
                        <a:rPr sz="2000" b="1" spc="-20" dirty="0">
                          <a:latin typeface="나눔스퀘어라운드 ExtraBold"/>
                          <a:cs typeface="나눔스퀘어라운드 ExtraBold"/>
                        </a:rPr>
                        <a:t>TEPS</a:t>
                      </a:r>
                      <a:endParaRPr sz="2000">
                        <a:latin typeface="나눔스퀘어라운드 ExtraBold"/>
                        <a:cs typeface="나눔스퀘어라운드 ExtraBold"/>
                      </a:endParaRPr>
                    </a:p>
                  </a:txBody>
                  <a:tcPr marL="0" marR="0" marT="2019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E4"/>
                    </a:solidFill>
                  </a:tcPr>
                </a:tc>
                <a:tc>
                  <a:txBody>
                    <a:bodyPr/>
                    <a:lstStyle/>
                    <a:p>
                      <a:pPr marL="17780" algn="ctr">
                        <a:lnSpc>
                          <a:spcPct val="100000"/>
                        </a:lnSpc>
                        <a:spcBef>
                          <a:spcPts val="1590"/>
                        </a:spcBef>
                      </a:pPr>
                      <a:r>
                        <a:rPr sz="2000" b="1" spc="-125" dirty="0">
                          <a:latin typeface="나눔스퀘어라운드 ExtraBold"/>
                          <a:cs typeface="나눔스퀘어라운드 ExtraBold"/>
                        </a:rPr>
                        <a:t>TOEIC</a:t>
                      </a:r>
                      <a:r>
                        <a:rPr sz="2000" b="1" spc="-260" dirty="0">
                          <a:latin typeface="나눔스퀘어라운드 ExtraBold"/>
                          <a:cs typeface="나눔스퀘어라운드 ExtraBold"/>
                        </a:rPr>
                        <a:t> </a:t>
                      </a:r>
                      <a:r>
                        <a:rPr sz="2000" b="1" spc="-10" dirty="0">
                          <a:latin typeface="나눔스퀘어라운드 ExtraBold"/>
                          <a:cs typeface="나눔스퀘어라운드 ExtraBold"/>
                        </a:rPr>
                        <a:t>SPEAKING</a:t>
                      </a:r>
                      <a:endParaRPr sz="2000">
                        <a:latin typeface="나눔스퀘어라운드 ExtraBold"/>
                        <a:cs typeface="나눔스퀘어라운드 ExtraBold"/>
                      </a:endParaRPr>
                    </a:p>
                  </a:txBody>
                  <a:tcPr marL="0" marR="0" marT="2019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E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90"/>
                        </a:spcBef>
                      </a:pPr>
                      <a:r>
                        <a:rPr sz="2000" b="1" spc="-20" dirty="0">
                          <a:latin typeface="나눔스퀘어라운드 ExtraBold"/>
                          <a:cs typeface="나눔스퀘어라운드 ExtraBold"/>
                        </a:rPr>
                        <a:t>OPIc</a:t>
                      </a:r>
                      <a:endParaRPr sz="2000">
                        <a:latin typeface="나눔스퀘어라운드 ExtraBold"/>
                        <a:cs typeface="나눔스퀘어라운드 ExtraBold"/>
                      </a:endParaRPr>
                    </a:p>
                  </a:txBody>
                  <a:tcPr marL="0" marR="0" marT="2019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37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5"/>
                        </a:spcBef>
                      </a:pPr>
                      <a:r>
                        <a:rPr sz="2400" b="1" spc="-25" dirty="0">
                          <a:latin typeface="나눔스퀘어라운드 ExtraBold"/>
                          <a:cs typeface="나눔스퀘어라운드 ExtraBold"/>
                        </a:rPr>
                        <a:t>3단계</a:t>
                      </a:r>
                      <a:endParaRPr sz="2400">
                        <a:latin typeface="나눔스퀘어라운드 ExtraBold"/>
                        <a:cs typeface="나눔스퀘어라운드 ExtraBold"/>
                      </a:endParaRPr>
                    </a:p>
                  </a:txBody>
                  <a:tcPr marL="0" marR="0" marT="2101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5"/>
                        </a:spcBef>
                      </a:pPr>
                      <a:r>
                        <a:rPr sz="2400" b="1" spc="-10" dirty="0">
                          <a:latin typeface="나눔스퀘어라운드 ExtraBold"/>
                          <a:cs typeface="나눔스퀘어라운드 ExtraBold"/>
                        </a:rPr>
                        <a:t>800이상</a:t>
                      </a:r>
                      <a:endParaRPr sz="2400">
                        <a:latin typeface="나눔스퀘어라운드 ExtraBold"/>
                        <a:cs typeface="나눔스퀘어라운드 ExtraBold"/>
                      </a:endParaRPr>
                    </a:p>
                  </a:txBody>
                  <a:tcPr marL="0" marR="0" marT="2101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655"/>
                        </a:spcBef>
                      </a:pPr>
                      <a:r>
                        <a:rPr sz="2400" b="1" spc="-20" dirty="0">
                          <a:latin typeface="나눔스퀘어라운드 ExtraBold"/>
                          <a:cs typeface="나눔스퀘어라운드 ExtraBold"/>
                        </a:rPr>
                        <a:t>91이상</a:t>
                      </a:r>
                      <a:endParaRPr sz="2400">
                        <a:latin typeface="나눔스퀘어라운드 ExtraBold"/>
                        <a:cs typeface="나눔스퀘어라운드 ExtraBold"/>
                      </a:endParaRPr>
                    </a:p>
                  </a:txBody>
                  <a:tcPr marL="0" marR="0" marT="2101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655"/>
                        </a:spcBef>
                      </a:pPr>
                      <a:r>
                        <a:rPr sz="2400" b="1" spc="-10" dirty="0">
                          <a:latin typeface="나눔스퀘어라운드 ExtraBold"/>
                          <a:cs typeface="나눔스퀘어라운드 ExtraBold"/>
                        </a:rPr>
                        <a:t>309이상</a:t>
                      </a:r>
                      <a:endParaRPr sz="2400">
                        <a:latin typeface="나눔스퀘어라운드 ExtraBold"/>
                        <a:cs typeface="나눔스퀘어라운드 ExtraBold"/>
                      </a:endParaRPr>
                    </a:p>
                  </a:txBody>
                  <a:tcPr marL="0" marR="0" marT="2101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655"/>
                        </a:spcBef>
                      </a:pPr>
                      <a:r>
                        <a:rPr sz="2400" b="1" spc="-10" dirty="0">
                          <a:latin typeface="나눔스퀘어라운드 ExtraBold"/>
                          <a:cs typeface="나눔스퀘어라운드 ExtraBold"/>
                        </a:rPr>
                        <a:t>130이상</a:t>
                      </a:r>
                      <a:endParaRPr sz="2400">
                        <a:latin typeface="나눔스퀘어라운드 ExtraBold"/>
                        <a:cs typeface="나눔스퀘어라운드 ExtraBold"/>
                      </a:endParaRPr>
                    </a:p>
                  </a:txBody>
                  <a:tcPr marL="0" marR="0" marT="2101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5"/>
                        </a:spcBef>
                      </a:pPr>
                      <a:r>
                        <a:rPr sz="2400" b="1" spc="-20" dirty="0">
                          <a:latin typeface="나눔스퀘어라운드 ExtraBold"/>
                          <a:cs typeface="나눔스퀘어라운드 ExtraBold"/>
                        </a:rPr>
                        <a:t>IH이상</a:t>
                      </a:r>
                      <a:endParaRPr sz="2400">
                        <a:latin typeface="나눔스퀘어라운드 ExtraBold"/>
                        <a:cs typeface="나눔스퀘어라운드 ExtraBold"/>
                      </a:endParaRPr>
                    </a:p>
                  </a:txBody>
                  <a:tcPr marL="0" marR="0" marT="2101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43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5"/>
                        </a:spcBef>
                      </a:pPr>
                      <a:r>
                        <a:rPr sz="2400" b="1" spc="-25" dirty="0">
                          <a:latin typeface="나눔스퀘어라운드 ExtraBold"/>
                          <a:cs typeface="나눔스퀘어라운드 ExtraBold"/>
                        </a:rPr>
                        <a:t>2단계</a:t>
                      </a:r>
                      <a:endParaRPr sz="2400">
                        <a:latin typeface="나눔스퀘어라운드 ExtraBold"/>
                        <a:cs typeface="나눔스퀘어라운드 ExtraBold"/>
                      </a:endParaRPr>
                    </a:p>
                  </a:txBody>
                  <a:tcPr marL="0" marR="0" marT="2101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5"/>
                        </a:spcBef>
                      </a:pPr>
                      <a:r>
                        <a:rPr sz="2400" b="1" spc="-10" dirty="0">
                          <a:latin typeface="나눔스퀘어라운드 ExtraBold"/>
                          <a:cs typeface="나눔스퀘어라운드 ExtraBold"/>
                        </a:rPr>
                        <a:t>700이상</a:t>
                      </a:r>
                      <a:endParaRPr sz="2400">
                        <a:latin typeface="나눔스퀘어라운드 ExtraBold"/>
                        <a:cs typeface="나눔스퀘어라운드 ExtraBold"/>
                      </a:endParaRPr>
                    </a:p>
                  </a:txBody>
                  <a:tcPr marL="0" marR="0" marT="2101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655"/>
                        </a:spcBef>
                      </a:pPr>
                      <a:r>
                        <a:rPr sz="2400" b="1" spc="-20" dirty="0">
                          <a:latin typeface="나눔스퀘어라운드 ExtraBold"/>
                          <a:cs typeface="나눔스퀘어라운드 ExtraBold"/>
                        </a:rPr>
                        <a:t>80이상</a:t>
                      </a:r>
                      <a:endParaRPr sz="2400">
                        <a:latin typeface="나눔스퀘어라운드 ExtraBold"/>
                        <a:cs typeface="나눔스퀘어라운드 ExtraBold"/>
                      </a:endParaRPr>
                    </a:p>
                  </a:txBody>
                  <a:tcPr marL="0" marR="0" marT="2101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655"/>
                        </a:spcBef>
                      </a:pPr>
                      <a:r>
                        <a:rPr sz="2400" b="1" spc="-10" dirty="0">
                          <a:latin typeface="나눔스퀘어라운드 ExtraBold"/>
                          <a:cs typeface="나눔스퀘어라운드 ExtraBold"/>
                        </a:rPr>
                        <a:t>264이상</a:t>
                      </a:r>
                      <a:endParaRPr sz="2400">
                        <a:latin typeface="나눔스퀘어라운드 ExtraBold"/>
                        <a:cs typeface="나눔스퀘어라운드 ExtraBold"/>
                      </a:endParaRPr>
                    </a:p>
                  </a:txBody>
                  <a:tcPr marL="0" marR="0" marT="2101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655"/>
                        </a:spcBef>
                      </a:pPr>
                      <a:r>
                        <a:rPr sz="2400" b="1" spc="-10" dirty="0">
                          <a:latin typeface="나눔스퀘어라운드 ExtraBold"/>
                          <a:cs typeface="나눔스퀘어라운드 ExtraBold"/>
                        </a:rPr>
                        <a:t>120이상</a:t>
                      </a:r>
                      <a:endParaRPr sz="2400">
                        <a:latin typeface="나눔스퀘어라운드 ExtraBold"/>
                        <a:cs typeface="나눔스퀘어라운드 ExtraBold"/>
                      </a:endParaRPr>
                    </a:p>
                  </a:txBody>
                  <a:tcPr marL="0" marR="0" marT="2101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5"/>
                        </a:spcBef>
                      </a:pPr>
                      <a:r>
                        <a:rPr sz="2400" b="1" spc="-10" dirty="0">
                          <a:latin typeface="나눔스퀘어라운드 ExtraBold"/>
                          <a:cs typeface="나눔스퀘어라운드 ExtraBold"/>
                        </a:rPr>
                        <a:t>IM2이상</a:t>
                      </a:r>
                      <a:endParaRPr sz="2400">
                        <a:latin typeface="나눔스퀘어라운드 ExtraBold"/>
                        <a:cs typeface="나눔스퀘어라운드 ExtraBold"/>
                      </a:endParaRPr>
                    </a:p>
                  </a:txBody>
                  <a:tcPr marL="0" marR="0" marT="2101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37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5"/>
                        </a:spcBef>
                      </a:pPr>
                      <a:r>
                        <a:rPr sz="2400" b="1" spc="-25" dirty="0">
                          <a:latin typeface="나눔스퀘어라운드 ExtraBold"/>
                          <a:cs typeface="나눔스퀘어라운드 ExtraBold"/>
                        </a:rPr>
                        <a:t>1단계</a:t>
                      </a:r>
                      <a:endParaRPr sz="2400">
                        <a:latin typeface="나눔스퀘어라운드 ExtraBold"/>
                        <a:cs typeface="나눔스퀘어라운드 ExtraBold"/>
                      </a:endParaRPr>
                    </a:p>
                  </a:txBody>
                  <a:tcPr marL="0" marR="0" marT="2101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5"/>
                        </a:spcBef>
                      </a:pPr>
                      <a:r>
                        <a:rPr sz="2400" b="1" dirty="0">
                          <a:latin typeface="나눔스퀘어라운드 ExtraBold"/>
                          <a:cs typeface="나눔스퀘어라운드 ExtraBold"/>
                        </a:rPr>
                        <a:t>2단계</a:t>
                      </a:r>
                      <a:r>
                        <a:rPr sz="2400" b="1" spc="10" dirty="0">
                          <a:latin typeface="나눔스퀘어라운드 ExtraBold"/>
                          <a:cs typeface="나눔스퀘어라운드 ExtraBold"/>
                        </a:rPr>
                        <a:t> </a:t>
                      </a:r>
                      <a:r>
                        <a:rPr sz="2400" b="1" dirty="0">
                          <a:latin typeface="나눔스퀘어라운드 ExtraBold"/>
                          <a:cs typeface="나눔스퀘어라운드 ExtraBold"/>
                        </a:rPr>
                        <a:t>기준 </a:t>
                      </a:r>
                      <a:r>
                        <a:rPr sz="2400" b="1" spc="-35" dirty="0">
                          <a:latin typeface="나눔스퀘어라운드 ExtraBold"/>
                          <a:cs typeface="나눔스퀘어라운드 ExtraBold"/>
                        </a:rPr>
                        <a:t>미만</a:t>
                      </a:r>
                      <a:endParaRPr sz="2400">
                        <a:latin typeface="나눔스퀘어라운드 ExtraBold"/>
                        <a:cs typeface="나눔스퀘어라운드 ExtraBold"/>
                      </a:endParaRPr>
                    </a:p>
                  </a:txBody>
                  <a:tcPr marL="0" marR="0" marT="2101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object 10"/>
          <p:cNvSpPr txBox="1"/>
          <p:nvPr/>
        </p:nvSpPr>
        <p:spPr>
          <a:xfrm>
            <a:off x="911148" y="4567808"/>
            <a:ext cx="7455534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나눔스퀘어라운드 ExtraBold"/>
                <a:cs typeface="나눔스퀘어라운드 ExtraBold"/>
              </a:rPr>
              <a:t>신입생은</a:t>
            </a:r>
            <a:r>
              <a:rPr sz="2400" b="1" spc="10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dirty="0">
                <a:latin typeface="나눔스퀘어라운드 ExtraBold"/>
                <a:cs typeface="나눔스퀘어라운드 ExtraBold"/>
              </a:rPr>
              <a:t>“</a:t>
            </a:r>
            <a:r>
              <a:rPr sz="2400" b="1" dirty="0">
                <a:solidFill>
                  <a:srgbClr val="6FAC46"/>
                </a:solidFill>
                <a:latin typeface="나눔스퀘어라운드 ExtraBold"/>
                <a:cs typeface="나눔스퀘어라운드 ExtraBold"/>
              </a:rPr>
              <a:t>입학</a:t>
            </a:r>
            <a:r>
              <a:rPr sz="2400" b="1" spc="15" dirty="0">
                <a:solidFill>
                  <a:srgbClr val="6FAC46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2400" b="1" dirty="0">
                <a:solidFill>
                  <a:srgbClr val="6FAC46"/>
                </a:solidFill>
                <a:latin typeface="나눔스퀘어라운드 ExtraBold"/>
                <a:cs typeface="나눔스퀘어라운드 ExtraBold"/>
              </a:rPr>
              <a:t>이후 성적</a:t>
            </a:r>
            <a:r>
              <a:rPr sz="2400" b="1" dirty="0">
                <a:latin typeface="나눔스퀘어라운드 ExtraBold"/>
                <a:cs typeface="나눔스퀘어라운드 ExtraBold"/>
              </a:rPr>
              <a:t>“으로</a:t>
            </a:r>
            <a:r>
              <a:rPr sz="2400" b="1" spc="10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dirty="0">
                <a:latin typeface="나눔스퀘어라운드 ExtraBold"/>
                <a:cs typeface="나눔스퀘어라운드 ExtraBold"/>
              </a:rPr>
              <a:t>신청</a:t>
            </a:r>
            <a:r>
              <a:rPr sz="2400" b="1" spc="10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spc="-25" dirty="0">
                <a:latin typeface="나눔스퀘어라운드 ExtraBold"/>
                <a:cs typeface="나눔스퀘어라운드 ExtraBold"/>
              </a:rPr>
              <a:t>가능</a:t>
            </a:r>
            <a:endParaRPr sz="2400">
              <a:latin typeface="나눔스퀘어라운드 ExtraBold"/>
              <a:cs typeface="나눔스퀘어라운드 ExtraBold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750">
              <a:latin typeface="나눔스퀘어라운드 ExtraBold"/>
              <a:cs typeface="나눔스퀘어라운드 ExtraBold"/>
            </a:endParaRPr>
          </a:p>
          <a:p>
            <a:pPr marL="218440" indent="-205740">
              <a:lnSpc>
                <a:spcPct val="100000"/>
              </a:lnSpc>
              <a:buChar char="-"/>
              <a:tabLst>
                <a:tab pos="218440" algn="l"/>
              </a:tabLst>
            </a:pPr>
            <a:r>
              <a:rPr sz="2400" b="1" dirty="0">
                <a:latin typeface="나눔스퀘어라운드 ExtraBold"/>
                <a:cs typeface="나눔스퀘어라운드 ExtraBold"/>
              </a:rPr>
              <a:t>3단계</a:t>
            </a:r>
            <a:r>
              <a:rPr sz="2400" b="1" spc="-10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dirty="0">
                <a:latin typeface="나눔스퀘어라운드 ExtraBold"/>
                <a:cs typeface="나눔스퀘어라운드 ExtraBold"/>
              </a:rPr>
              <a:t>충족시</a:t>
            </a:r>
            <a:r>
              <a:rPr sz="2400" b="1" spc="-5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dirty="0">
                <a:latin typeface="나눔스퀘어라운드 ExtraBold"/>
                <a:cs typeface="나눔스퀘어라운드 ExtraBold"/>
              </a:rPr>
              <a:t>기초교육영역의</a:t>
            </a:r>
            <a:r>
              <a:rPr sz="2400" b="1" spc="5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dirty="0">
                <a:latin typeface="나눔스퀘어라운드 ExtraBold"/>
                <a:cs typeface="나눔스퀘어라운드 ExtraBold"/>
              </a:rPr>
              <a:t>글로벌</a:t>
            </a:r>
            <a:r>
              <a:rPr sz="2400" b="1" spc="-5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dirty="0">
                <a:latin typeface="나눔스퀘어라운드 ExtraBold"/>
                <a:cs typeface="나눔스퀘어라운드 ExtraBold"/>
              </a:rPr>
              <a:t>리터러시</a:t>
            </a:r>
            <a:r>
              <a:rPr sz="2400" b="1" spc="-10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dirty="0">
                <a:latin typeface="나눔스퀘어라운드 ExtraBold"/>
                <a:cs typeface="나눔스퀘어라운드 ExtraBold"/>
              </a:rPr>
              <a:t>4학점</a:t>
            </a:r>
            <a:r>
              <a:rPr sz="2400" b="1" spc="-15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spc="-25" dirty="0">
                <a:latin typeface="나눔스퀘어라운드 ExtraBold"/>
                <a:cs typeface="나눔스퀘어라운드 ExtraBold"/>
              </a:rPr>
              <a:t>이수</a:t>
            </a:r>
            <a:endParaRPr sz="2400">
              <a:latin typeface="나눔스퀘어라운드 ExtraBold"/>
              <a:cs typeface="나눔스퀘어라운드 ExtraBold"/>
            </a:endParaRPr>
          </a:p>
          <a:p>
            <a:pPr>
              <a:lnSpc>
                <a:spcPct val="100000"/>
              </a:lnSpc>
              <a:spcBef>
                <a:spcPts val="60"/>
              </a:spcBef>
              <a:buFont typeface=""/>
              <a:buChar char="-"/>
            </a:pPr>
            <a:endParaRPr sz="1750">
              <a:latin typeface="나눔스퀘어라운드 ExtraBold"/>
              <a:cs typeface="나눔스퀘어라운드 ExtraBold"/>
            </a:endParaRPr>
          </a:p>
          <a:p>
            <a:pPr marL="218440" indent="-205740">
              <a:lnSpc>
                <a:spcPct val="100000"/>
              </a:lnSpc>
              <a:buChar char="-"/>
              <a:tabLst>
                <a:tab pos="218440" algn="l"/>
              </a:tabLst>
            </a:pPr>
            <a:r>
              <a:rPr sz="2400" b="1" dirty="0">
                <a:latin typeface="나눔스퀘어라운드 ExtraBold"/>
                <a:cs typeface="나눔스퀘어라운드 ExtraBold"/>
              </a:rPr>
              <a:t>2단계</a:t>
            </a:r>
            <a:r>
              <a:rPr sz="2400" b="1" spc="5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dirty="0">
                <a:latin typeface="나눔스퀘어라운드 ExtraBold"/>
                <a:cs typeface="나눔스퀘어라운드 ExtraBold"/>
              </a:rPr>
              <a:t>충족시</a:t>
            </a:r>
            <a:r>
              <a:rPr sz="2400" b="1" spc="15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dirty="0">
                <a:latin typeface="나눔스퀘어라운드 ExtraBold"/>
                <a:cs typeface="나눔스퀘어라운드 ExtraBold"/>
              </a:rPr>
              <a:t>기초교육영역의</a:t>
            </a:r>
            <a:r>
              <a:rPr sz="2400" b="1" spc="20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dirty="0">
                <a:latin typeface="나눔스퀘어라운드 ExtraBold"/>
                <a:cs typeface="나눔스퀘어라운드 ExtraBold"/>
              </a:rPr>
              <a:t>글로벌</a:t>
            </a:r>
            <a:r>
              <a:rPr sz="2400" b="1" spc="10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dirty="0">
                <a:latin typeface="나눔스퀘어라운드 ExtraBold"/>
                <a:cs typeface="나눔스퀘어라운드 ExtraBold"/>
              </a:rPr>
              <a:t>리터러시</a:t>
            </a:r>
            <a:r>
              <a:rPr sz="2400" b="1" spc="10" dirty="0">
                <a:latin typeface="나눔스퀘어라운드 ExtraBold"/>
                <a:cs typeface="나눔스퀘어라운드 ExtraBold"/>
              </a:rPr>
              <a:t> </a:t>
            </a:r>
            <a:r>
              <a:rPr sz="2400" b="1" dirty="0">
                <a:latin typeface="나눔스퀘어라운드 ExtraBold"/>
                <a:cs typeface="나눔스퀘어라운드 ExtraBold"/>
              </a:rPr>
              <a:t>2학점 </a:t>
            </a:r>
            <a:r>
              <a:rPr sz="2400" b="1" spc="-25" dirty="0">
                <a:latin typeface="나눔스퀘어라운드 ExtraBold"/>
                <a:cs typeface="나눔스퀘어라운드 ExtraBold"/>
              </a:rPr>
              <a:t>이수</a:t>
            </a:r>
            <a:endParaRPr sz="2400">
              <a:latin typeface="나눔스퀘어라운드 ExtraBold"/>
              <a:cs typeface="나눔스퀘어라운드 ExtraBo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705468" y="1350644"/>
            <a:ext cx="29076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나눔스퀘어라운드 ExtraBold"/>
                <a:cs typeface="나눔스퀘어라운드 ExtraBold"/>
              </a:rPr>
              <a:t>성적은</a:t>
            </a:r>
            <a:r>
              <a:rPr sz="1600" b="1" spc="-65" dirty="0">
                <a:latin typeface="나눔스퀘어라운드 ExtraBold"/>
                <a:cs typeface="나눔스퀘어라운드 ExtraBold"/>
              </a:rPr>
              <a:t> </a:t>
            </a:r>
            <a:r>
              <a:rPr sz="1600" b="1" dirty="0">
                <a:latin typeface="나눔스퀘어라운드 ExtraBold"/>
                <a:cs typeface="나눔스퀘어라운드 ExtraBold"/>
              </a:rPr>
              <a:t>계절학기</a:t>
            </a:r>
            <a:r>
              <a:rPr sz="1600" b="1" spc="-80" dirty="0">
                <a:latin typeface="나눔스퀘어라운드 ExtraBold"/>
                <a:cs typeface="나눔스퀘어라운드 ExtraBold"/>
              </a:rPr>
              <a:t> </a:t>
            </a:r>
            <a:r>
              <a:rPr sz="1600" b="1" dirty="0">
                <a:latin typeface="나눔스퀘어라운드 ExtraBold"/>
                <a:cs typeface="나눔스퀘어라운드 ExtraBold"/>
              </a:rPr>
              <a:t>성적으로</a:t>
            </a:r>
            <a:r>
              <a:rPr sz="1600" b="1" spc="-65" dirty="0">
                <a:latin typeface="나눔스퀘어라운드 ExtraBold"/>
                <a:cs typeface="나눔스퀘어라운드 ExtraBold"/>
              </a:rPr>
              <a:t> </a:t>
            </a:r>
            <a:r>
              <a:rPr sz="1600" b="1" dirty="0">
                <a:latin typeface="나눔스퀘어라운드 ExtraBold"/>
                <a:cs typeface="나눔스퀘어라운드 ExtraBold"/>
              </a:rPr>
              <a:t>입력</a:t>
            </a:r>
            <a:r>
              <a:rPr sz="1600" b="1" spc="-60" dirty="0">
                <a:latin typeface="나눔스퀘어라운드 ExtraBold"/>
                <a:cs typeface="나눔스퀘어라운드 ExtraBold"/>
              </a:rPr>
              <a:t> </a:t>
            </a:r>
            <a:r>
              <a:rPr sz="1600" b="1" spc="-25" dirty="0">
                <a:latin typeface="나눔스퀘어라운드 ExtraBold"/>
                <a:cs typeface="나눔스퀘어라운드 ExtraBold"/>
              </a:rPr>
              <a:t>P,F</a:t>
            </a:r>
            <a:endParaRPr sz="1600">
              <a:latin typeface="나눔스퀘어라운드 ExtraBold"/>
              <a:cs typeface="나눔스퀘어라운드 ExtraBold"/>
            </a:endParaRPr>
          </a:p>
        </p:txBody>
      </p:sp>
    </p:spTree>
    <p:extLst>
      <p:ext uri="{BB962C8B-B14F-4D97-AF65-F5344CB8AC3E}">
        <p14:creationId xmlns:p14="http://schemas.microsoft.com/office/powerpoint/2010/main" val="3485435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88620" y="327659"/>
            <a:ext cx="1405255" cy="1278890"/>
            <a:chOff x="388620" y="327659"/>
            <a:chExt cx="1405255" cy="1278890"/>
          </a:xfrm>
        </p:grpSpPr>
        <p:sp>
          <p:nvSpPr>
            <p:cNvPr id="3" name="object 3"/>
            <p:cNvSpPr/>
            <p:nvPr/>
          </p:nvSpPr>
          <p:spPr>
            <a:xfrm>
              <a:off x="1036320" y="701039"/>
              <a:ext cx="757555" cy="756285"/>
            </a:xfrm>
            <a:custGeom>
              <a:avLst/>
              <a:gdLst/>
              <a:ahLst/>
              <a:cxnLst/>
              <a:rect l="l" t="t" r="r" b="b"/>
              <a:pathLst>
                <a:path w="757555" h="756285">
                  <a:moveTo>
                    <a:pt x="378714" y="0"/>
                  </a:moveTo>
                  <a:lnTo>
                    <a:pt x="331209" y="2943"/>
                  </a:lnTo>
                  <a:lnTo>
                    <a:pt x="285465" y="11539"/>
                  </a:lnTo>
                  <a:lnTo>
                    <a:pt x="241837" y="25434"/>
                  </a:lnTo>
                  <a:lnTo>
                    <a:pt x="200679" y="44272"/>
                  </a:lnTo>
                  <a:lnTo>
                    <a:pt x="162347" y="67702"/>
                  </a:lnTo>
                  <a:lnTo>
                    <a:pt x="127195" y="95368"/>
                  </a:lnTo>
                  <a:lnTo>
                    <a:pt x="95579" y="126918"/>
                  </a:lnTo>
                  <a:lnTo>
                    <a:pt x="67853" y="161997"/>
                  </a:lnTo>
                  <a:lnTo>
                    <a:pt x="44372" y="200252"/>
                  </a:lnTo>
                  <a:lnTo>
                    <a:pt x="25491" y="241328"/>
                  </a:lnTo>
                  <a:lnTo>
                    <a:pt x="11566" y="284873"/>
                  </a:lnTo>
                  <a:lnTo>
                    <a:pt x="2950" y="330532"/>
                  </a:lnTo>
                  <a:lnTo>
                    <a:pt x="0" y="377951"/>
                  </a:lnTo>
                  <a:lnTo>
                    <a:pt x="2950" y="425371"/>
                  </a:lnTo>
                  <a:lnTo>
                    <a:pt x="11566" y="471030"/>
                  </a:lnTo>
                  <a:lnTo>
                    <a:pt x="25491" y="514575"/>
                  </a:lnTo>
                  <a:lnTo>
                    <a:pt x="44372" y="555651"/>
                  </a:lnTo>
                  <a:lnTo>
                    <a:pt x="67853" y="593906"/>
                  </a:lnTo>
                  <a:lnTo>
                    <a:pt x="95579" y="628985"/>
                  </a:lnTo>
                  <a:lnTo>
                    <a:pt x="127195" y="660535"/>
                  </a:lnTo>
                  <a:lnTo>
                    <a:pt x="162347" y="688201"/>
                  </a:lnTo>
                  <a:lnTo>
                    <a:pt x="200679" y="711631"/>
                  </a:lnTo>
                  <a:lnTo>
                    <a:pt x="241837" y="730469"/>
                  </a:lnTo>
                  <a:lnTo>
                    <a:pt x="285465" y="744364"/>
                  </a:lnTo>
                  <a:lnTo>
                    <a:pt x="331209" y="752960"/>
                  </a:lnTo>
                  <a:lnTo>
                    <a:pt x="378714" y="755904"/>
                  </a:lnTo>
                  <a:lnTo>
                    <a:pt x="426221" y="752960"/>
                  </a:lnTo>
                  <a:lnTo>
                    <a:pt x="471966" y="744364"/>
                  </a:lnTo>
                  <a:lnTo>
                    <a:pt x="515596" y="730469"/>
                  </a:lnTo>
                  <a:lnTo>
                    <a:pt x="556754" y="711631"/>
                  </a:lnTo>
                  <a:lnTo>
                    <a:pt x="595086" y="688201"/>
                  </a:lnTo>
                  <a:lnTo>
                    <a:pt x="630237" y="660535"/>
                  </a:lnTo>
                  <a:lnTo>
                    <a:pt x="661853" y="628985"/>
                  </a:lnTo>
                  <a:lnTo>
                    <a:pt x="689578" y="593906"/>
                  </a:lnTo>
                  <a:lnTo>
                    <a:pt x="713057" y="555651"/>
                  </a:lnTo>
                  <a:lnTo>
                    <a:pt x="731937" y="514575"/>
                  </a:lnTo>
                  <a:lnTo>
                    <a:pt x="745862" y="471030"/>
                  </a:lnTo>
                  <a:lnTo>
                    <a:pt x="754477" y="425371"/>
                  </a:lnTo>
                  <a:lnTo>
                    <a:pt x="757428" y="377951"/>
                  </a:lnTo>
                  <a:lnTo>
                    <a:pt x="754477" y="330532"/>
                  </a:lnTo>
                  <a:lnTo>
                    <a:pt x="745862" y="284873"/>
                  </a:lnTo>
                  <a:lnTo>
                    <a:pt x="731937" y="241328"/>
                  </a:lnTo>
                  <a:lnTo>
                    <a:pt x="713057" y="200252"/>
                  </a:lnTo>
                  <a:lnTo>
                    <a:pt x="689578" y="161997"/>
                  </a:lnTo>
                  <a:lnTo>
                    <a:pt x="661853" y="126918"/>
                  </a:lnTo>
                  <a:lnTo>
                    <a:pt x="630237" y="95368"/>
                  </a:lnTo>
                  <a:lnTo>
                    <a:pt x="595086" y="67702"/>
                  </a:lnTo>
                  <a:lnTo>
                    <a:pt x="556754" y="44272"/>
                  </a:lnTo>
                  <a:lnTo>
                    <a:pt x="515596" y="25434"/>
                  </a:lnTo>
                  <a:lnTo>
                    <a:pt x="471966" y="11539"/>
                  </a:lnTo>
                  <a:lnTo>
                    <a:pt x="426221" y="2943"/>
                  </a:lnTo>
                  <a:lnTo>
                    <a:pt x="378714" y="0"/>
                  </a:lnTo>
                  <a:close/>
                </a:path>
              </a:pathLst>
            </a:custGeom>
            <a:solidFill>
              <a:srgbClr val="DBE6E7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414272" y="662939"/>
              <a:ext cx="271145" cy="76200"/>
            </a:xfrm>
            <a:custGeom>
              <a:avLst/>
              <a:gdLst/>
              <a:ahLst/>
              <a:cxnLst/>
              <a:rect l="l" t="t" r="r" b="b"/>
              <a:pathLst>
                <a:path w="271144" h="76200">
                  <a:moveTo>
                    <a:pt x="232790" y="0"/>
                  </a:moveTo>
                  <a:lnTo>
                    <a:pt x="217943" y="2988"/>
                  </a:lnTo>
                  <a:lnTo>
                    <a:pt x="205835" y="11144"/>
                  </a:lnTo>
                  <a:lnTo>
                    <a:pt x="197679" y="23252"/>
                  </a:lnTo>
                  <a:lnTo>
                    <a:pt x="194690" y="38100"/>
                  </a:lnTo>
                  <a:lnTo>
                    <a:pt x="197679" y="52947"/>
                  </a:lnTo>
                  <a:lnTo>
                    <a:pt x="205835" y="65055"/>
                  </a:lnTo>
                  <a:lnTo>
                    <a:pt x="217943" y="73211"/>
                  </a:lnTo>
                  <a:lnTo>
                    <a:pt x="232790" y="76200"/>
                  </a:lnTo>
                  <a:lnTo>
                    <a:pt x="247638" y="73211"/>
                  </a:lnTo>
                  <a:lnTo>
                    <a:pt x="259746" y="65055"/>
                  </a:lnTo>
                  <a:lnTo>
                    <a:pt x="267902" y="52947"/>
                  </a:lnTo>
                  <a:lnTo>
                    <a:pt x="269612" y="44450"/>
                  </a:lnTo>
                  <a:lnTo>
                    <a:pt x="232790" y="44450"/>
                  </a:lnTo>
                  <a:lnTo>
                    <a:pt x="232790" y="31750"/>
                  </a:lnTo>
                  <a:lnTo>
                    <a:pt x="269612" y="31750"/>
                  </a:lnTo>
                  <a:lnTo>
                    <a:pt x="267902" y="23252"/>
                  </a:lnTo>
                  <a:lnTo>
                    <a:pt x="259746" y="11144"/>
                  </a:lnTo>
                  <a:lnTo>
                    <a:pt x="247638" y="2988"/>
                  </a:lnTo>
                  <a:lnTo>
                    <a:pt x="232790" y="0"/>
                  </a:lnTo>
                  <a:close/>
                </a:path>
                <a:path w="271144" h="76200">
                  <a:moveTo>
                    <a:pt x="195969" y="31750"/>
                  </a:moveTo>
                  <a:lnTo>
                    <a:pt x="0" y="31750"/>
                  </a:lnTo>
                  <a:lnTo>
                    <a:pt x="0" y="44450"/>
                  </a:lnTo>
                  <a:lnTo>
                    <a:pt x="195969" y="44450"/>
                  </a:lnTo>
                  <a:lnTo>
                    <a:pt x="194690" y="38100"/>
                  </a:lnTo>
                  <a:lnTo>
                    <a:pt x="195969" y="31750"/>
                  </a:lnTo>
                  <a:close/>
                </a:path>
                <a:path w="271144" h="76200">
                  <a:moveTo>
                    <a:pt x="269612" y="31750"/>
                  </a:moveTo>
                  <a:lnTo>
                    <a:pt x="232790" y="31750"/>
                  </a:lnTo>
                  <a:lnTo>
                    <a:pt x="232790" y="44450"/>
                  </a:lnTo>
                  <a:lnTo>
                    <a:pt x="269612" y="44450"/>
                  </a:lnTo>
                  <a:lnTo>
                    <a:pt x="270891" y="38100"/>
                  </a:lnTo>
                  <a:lnTo>
                    <a:pt x="269612" y="3175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69036" y="851915"/>
              <a:ext cx="756285" cy="754380"/>
            </a:xfrm>
            <a:custGeom>
              <a:avLst/>
              <a:gdLst/>
              <a:ahLst/>
              <a:cxnLst/>
              <a:rect l="l" t="t" r="r" b="b"/>
              <a:pathLst>
                <a:path w="756285" h="754380">
                  <a:moveTo>
                    <a:pt x="377952" y="0"/>
                  </a:moveTo>
                  <a:lnTo>
                    <a:pt x="330542" y="2939"/>
                  </a:lnTo>
                  <a:lnTo>
                    <a:pt x="284890" y="11521"/>
                  </a:lnTo>
                  <a:lnTo>
                    <a:pt x="241349" y="25393"/>
                  </a:lnTo>
                  <a:lnTo>
                    <a:pt x="200274" y="44200"/>
                  </a:lnTo>
                  <a:lnTo>
                    <a:pt x="162019" y="67589"/>
                  </a:lnTo>
                  <a:lnTo>
                    <a:pt x="126939" y="95206"/>
                  </a:lnTo>
                  <a:lnTo>
                    <a:pt x="95386" y="126697"/>
                  </a:lnTo>
                  <a:lnTo>
                    <a:pt x="67716" y="161709"/>
                  </a:lnTo>
                  <a:lnTo>
                    <a:pt x="44282" y="199887"/>
                  </a:lnTo>
                  <a:lnTo>
                    <a:pt x="25440" y="240878"/>
                  </a:lnTo>
                  <a:lnTo>
                    <a:pt x="11542" y="284327"/>
                  </a:lnTo>
                  <a:lnTo>
                    <a:pt x="2944" y="329883"/>
                  </a:lnTo>
                  <a:lnTo>
                    <a:pt x="0" y="377189"/>
                  </a:lnTo>
                  <a:lnTo>
                    <a:pt x="2944" y="424496"/>
                  </a:lnTo>
                  <a:lnTo>
                    <a:pt x="11542" y="470052"/>
                  </a:lnTo>
                  <a:lnTo>
                    <a:pt x="25440" y="513501"/>
                  </a:lnTo>
                  <a:lnTo>
                    <a:pt x="44282" y="554492"/>
                  </a:lnTo>
                  <a:lnTo>
                    <a:pt x="67716" y="592670"/>
                  </a:lnTo>
                  <a:lnTo>
                    <a:pt x="95386" y="627682"/>
                  </a:lnTo>
                  <a:lnTo>
                    <a:pt x="126939" y="659173"/>
                  </a:lnTo>
                  <a:lnTo>
                    <a:pt x="162019" y="686790"/>
                  </a:lnTo>
                  <a:lnTo>
                    <a:pt x="200274" y="710179"/>
                  </a:lnTo>
                  <a:lnTo>
                    <a:pt x="241349" y="728986"/>
                  </a:lnTo>
                  <a:lnTo>
                    <a:pt x="284890" y="742858"/>
                  </a:lnTo>
                  <a:lnTo>
                    <a:pt x="330542" y="751440"/>
                  </a:lnTo>
                  <a:lnTo>
                    <a:pt x="377952" y="754380"/>
                  </a:lnTo>
                  <a:lnTo>
                    <a:pt x="425361" y="751440"/>
                  </a:lnTo>
                  <a:lnTo>
                    <a:pt x="471013" y="742858"/>
                  </a:lnTo>
                  <a:lnTo>
                    <a:pt x="514554" y="728986"/>
                  </a:lnTo>
                  <a:lnTo>
                    <a:pt x="555629" y="710179"/>
                  </a:lnTo>
                  <a:lnTo>
                    <a:pt x="593884" y="686790"/>
                  </a:lnTo>
                  <a:lnTo>
                    <a:pt x="628964" y="659173"/>
                  </a:lnTo>
                  <a:lnTo>
                    <a:pt x="660517" y="627682"/>
                  </a:lnTo>
                  <a:lnTo>
                    <a:pt x="688187" y="592670"/>
                  </a:lnTo>
                  <a:lnTo>
                    <a:pt x="711621" y="554492"/>
                  </a:lnTo>
                  <a:lnTo>
                    <a:pt x="730463" y="513501"/>
                  </a:lnTo>
                  <a:lnTo>
                    <a:pt x="744361" y="470052"/>
                  </a:lnTo>
                  <a:lnTo>
                    <a:pt x="752959" y="424496"/>
                  </a:lnTo>
                  <a:lnTo>
                    <a:pt x="755904" y="377189"/>
                  </a:lnTo>
                  <a:lnTo>
                    <a:pt x="752959" y="329883"/>
                  </a:lnTo>
                  <a:lnTo>
                    <a:pt x="744361" y="284327"/>
                  </a:lnTo>
                  <a:lnTo>
                    <a:pt x="730463" y="240878"/>
                  </a:lnTo>
                  <a:lnTo>
                    <a:pt x="711621" y="199887"/>
                  </a:lnTo>
                  <a:lnTo>
                    <a:pt x="688187" y="161709"/>
                  </a:lnTo>
                  <a:lnTo>
                    <a:pt x="660517" y="126697"/>
                  </a:lnTo>
                  <a:lnTo>
                    <a:pt x="628964" y="95206"/>
                  </a:lnTo>
                  <a:lnTo>
                    <a:pt x="593884" y="67589"/>
                  </a:lnTo>
                  <a:lnTo>
                    <a:pt x="555629" y="44200"/>
                  </a:lnTo>
                  <a:lnTo>
                    <a:pt x="514554" y="25393"/>
                  </a:lnTo>
                  <a:lnTo>
                    <a:pt x="471013" y="11521"/>
                  </a:lnTo>
                  <a:lnTo>
                    <a:pt x="425361" y="2939"/>
                  </a:lnTo>
                  <a:lnTo>
                    <a:pt x="377952" y="0"/>
                  </a:lnTo>
                  <a:close/>
                </a:path>
              </a:pathLst>
            </a:custGeom>
            <a:solidFill>
              <a:srgbClr val="F8EDB8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88620" y="701039"/>
              <a:ext cx="756285" cy="756285"/>
            </a:xfrm>
            <a:custGeom>
              <a:avLst/>
              <a:gdLst/>
              <a:ahLst/>
              <a:cxnLst/>
              <a:rect l="l" t="t" r="r" b="b"/>
              <a:pathLst>
                <a:path w="756285" h="756285">
                  <a:moveTo>
                    <a:pt x="377952" y="0"/>
                  </a:moveTo>
                  <a:lnTo>
                    <a:pt x="330542" y="2943"/>
                  </a:lnTo>
                  <a:lnTo>
                    <a:pt x="284890" y="11539"/>
                  </a:lnTo>
                  <a:lnTo>
                    <a:pt x="241349" y="25434"/>
                  </a:lnTo>
                  <a:lnTo>
                    <a:pt x="200274" y="44272"/>
                  </a:lnTo>
                  <a:lnTo>
                    <a:pt x="162019" y="67702"/>
                  </a:lnTo>
                  <a:lnTo>
                    <a:pt x="126939" y="95368"/>
                  </a:lnTo>
                  <a:lnTo>
                    <a:pt x="95386" y="126918"/>
                  </a:lnTo>
                  <a:lnTo>
                    <a:pt x="67716" y="161997"/>
                  </a:lnTo>
                  <a:lnTo>
                    <a:pt x="44282" y="200252"/>
                  </a:lnTo>
                  <a:lnTo>
                    <a:pt x="25440" y="241328"/>
                  </a:lnTo>
                  <a:lnTo>
                    <a:pt x="11542" y="284873"/>
                  </a:lnTo>
                  <a:lnTo>
                    <a:pt x="2944" y="330532"/>
                  </a:lnTo>
                  <a:lnTo>
                    <a:pt x="0" y="377951"/>
                  </a:lnTo>
                  <a:lnTo>
                    <a:pt x="2944" y="425371"/>
                  </a:lnTo>
                  <a:lnTo>
                    <a:pt x="11542" y="471030"/>
                  </a:lnTo>
                  <a:lnTo>
                    <a:pt x="25440" y="514575"/>
                  </a:lnTo>
                  <a:lnTo>
                    <a:pt x="44282" y="555651"/>
                  </a:lnTo>
                  <a:lnTo>
                    <a:pt x="67716" y="593906"/>
                  </a:lnTo>
                  <a:lnTo>
                    <a:pt x="95386" y="628985"/>
                  </a:lnTo>
                  <a:lnTo>
                    <a:pt x="126939" y="660535"/>
                  </a:lnTo>
                  <a:lnTo>
                    <a:pt x="162019" y="688201"/>
                  </a:lnTo>
                  <a:lnTo>
                    <a:pt x="200274" y="711631"/>
                  </a:lnTo>
                  <a:lnTo>
                    <a:pt x="241349" y="730469"/>
                  </a:lnTo>
                  <a:lnTo>
                    <a:pt x="284890" y="744364"/>
                  </a:lnTo>
                  <a:lnTo>
                    <a:pt x="330542" y="752960"/>
                  </a:lnTo>
                  <a:lnTo>
                    <a:pt x="377952" y="755904"/>
                  </a:lnTo>
                  <a:lnTo>
                    <a:pt x="425361" y="752960"/>
                  </a:lnTo>
                  <a:lnTo>
                    <a:pt x="471013" y="744364"/>
                  </a:lnTo>
                  <a:lnTo>
                    <a:pt x="514554" y="730469"/>
                  </a:lnTo>
                  <a:lnTo>
                    <a:pt x="555629" y="711631"/>
                  </a:lnTo>
                  <a:lnTo>
                    <a:pt x="593884" y="688201"/>
                  </a:lnTo>
                  <a:lnTo>
                    <a:pt x="628964" y="660535"/>
                  </a:lnTo>
                  <a:lnTo>
                    <a:pt x="660517" y="628985"/>
                  </a:lnTo>
                  <a:lnTo>
                    <a:pt x="688187" y="593906"/>
                  </a:lnTo>
                  <a:lnTo>
                    <a:pt x="711621" y="555651"/>
                  </a:lnTo>
                  <a:lnTo>
                    <a:pt x="730463" y="514575"/>
                  </a:lnTo>
                  <a:lnTo>
                    <a:pt x="744361" y="471030"/>
                  </a:lnTo>
                  <a:lnTo>
                    <a:pt x="752959" y="425371"/>
                  </a:lnTo>
                  <a:lnTo>
                    <a:pt x="755904" y="377951"/>
                  </a:lnTo>
                  <a:lnTo>
                    <a:pt x="752959" y="330532"/>
                  </a:lnTo>
                  <a:lnTo>
                    <a:pt x="744361" y="284873"/>
                  </a:lnTo>
                  <a:lnTo>
                    <a:pt x="730463" y="241328"/>
                  </a:lnTo>
                  <a:lnTo>
                    <a:pt x="711621" y="200252"/>
                  </a:lnTo>
                  <a:lnTo>
                    <a:pt x="688187" y="161997"/>
                  </a:lnTo>
                  <a:lnTo>
                    <a:pt x="660517" y="126918"/>
                  </a:lnTo>
                  <a:lnTo>
                    <a:pt x="628964" y="95368"/>
                  </a:lnTo>
                  <a:lnTo>
                    <a:pt x="593884" y="67702"/>
                  </a:lnTo>
                  <a:lnTo>
                    <a:pt x="555629" y="44272"/>
                  </a:lnTo>
                  <a:lnTo>
                    <a:pt x="514554" y="25434"/>
                  </a:lnTo>
                  <a:lnTo>
                    <a:pt x="471013" y="11539"/>
                  </a:lnTo>
                  <a:lnTo>
                    <a:pt x="425361" y="2943"/>
                  </a:lnTo>
                  <a:lnTo>
                    <a:pt x="377952" y="0"/>
                  </a:lnTo>
                  <a:close/>
                </a:path>
              </a:pathLst>
            </a:custGeom>
            <a:solidFill>
              <a:srgbClr val="D4D9F3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69036" y="327659"/>
              <a:ext cx="756285" cy="757555"/>
            </a:xfrm>
            <a:custGeom>
              <a:avLst/>
              <a:gdLst/>
              <a:ahLst/>
              <a:cxnLst/>
              <a:rect l="l" t="t" r="r" b="b"/>
              <a:pathLst>
                <a:path w="756285" h="757555">
                  <a:moveTo>
                    <a:pt x="377952" y="0"/>
                  </a:moveTo>
                  <a:lnTo>
                    <a:pt x="330542" y="2950"/>
                  </a:lnTo>
                  <a:lnTo>
                    <a:pt x="284890" y="11565"/>
                  </a:lnTo>
                  <a:lnTo>
                    <a:pt x="241349" y="25490"/>
                  </a:lnTo>
                  <a:lnTo>
                    <a:pt x="200274" y="44370"/>
                  </a:lnTo>
                  <a:lnTo>
                    <a:pt x="162019" y="67849"/>
                  </a:lnTo>
                  <a:lnTo>
                    <a:pt x="126939" y="95574"/>
                  </a:lnTo>
                  <a:lnTo>
                    <a:pt x="95386" y="127190"/>
                  </a:lnTo>
                  <a:lnTo>
                    <a:pt x="67716" y="162341"/>
                  </a:lnTo>
                  <a:lnTo>
                    <a:pt x="44282" y="200673"/>
                  </a:lnTo>
                  <a:lnTo>
                    <a:pt x="25440" y="241831"/>
                  </a:lnTo>
                  <a:lnTo>
                    <a:pt x="11542" y="285461"/>
                  </a:lnTo>
                  <a:lnTo>
                    <a:pt x="2944" y="331206"/>
                  </a:lnTo>
                  <a:lnTo>
                    <a:pt x="0" y="378714"/>
                  </a:lnTo>
                  <a:lnTo>
                    <a:pt x="2944" y="426221"/>
                  </a:lnTo>
                  <a:lnTo>
                    <a:pt x="11542" y="471966"/>
                  </a:lnTo>
                  <a:lnTo>
                    <a:pt x="25440" y="515596"/>
                  </a:lnTo>
                  <a:lnTo>
                    <a:pt x="44282" y="556754"/>
                  </a:lnTo>
                  <a:lnTo>
                    <a:pt x="67716" y="595086"/>
                  </a:lnTo>
                  <a:lnTo>
                    <a:pt x="95386" y="630237"/>
                  </a:lnTo>
                  <a:lnTo>
                    <a:pt x="126939" y="661853"/>
                  </a:lnTo>
                  <a:lnTo>
                    <a:pt x="162019" y="689578"/>
                  </a:lnTo>
                  <a:lnTo>
                    <a:pt x="200274" y="713057"/>
                  </a:lnTo>
                  <a:lnTo>
                    <a:pt x="241349" y="731937"/>
                  </a:lnTo>
                  <a:lnTo>
                    <a:pt x="284890" y="745862"/>
                  </a:lnTo>
                  <a:lnTo>
                    <a:pt x="330542" y="754477"/>
                  </a:lnTo>
                  <a:lnTo>
                    <a:pt x="377952" y="757428"/>
                  </a:lnTo>
                  <a:lnTo>
                    <a:pt x="425361" y="754477"/>
                  </a:lnTo>
                  <a:lnTo>
                    <a:pt x="471013" y="745862"/>
                  </a:lnTo>
                  <a:lnTo>
                    <a:pt x="514554" y="731937"/>
                  </a:lnTo>
                  <a:lnTo>
                    <a:pt x="555629" y="713057"/>
                  </a:lnTo>
                  <a:lnTo>
                    <a:pt x="593884" y="689578"/>
                  </a:lnTo>
                  <a:lnTo>
                    <a:pt x="628964" y="661853"/>
                  </a:lnTo>
                  <a:lnTo>
                    <a:pt x="660517" y="630237"/>
                  </a:lnTo>
                  <a:lnTo>
                    <a:pt x="688187" y="595086"/>
                  </a:lnTo>
                  <a:lnTo>
                    <a:pt x="711621" y="556754"/>
                  </a:lnTo>
                  <a:lnTo>
                    <a:pt x="730463" y="515596"/>
                  </a:lnTo>
                  <a:lnTo>
                    <a:pt x="744361" y="471966"/>
                  </a:lnTo>
                  <a:lnTo>
                    <a:pt x="752959" y="426221"/>
                  </a:lnTo>
                  <a:lnTo>
                    <a:pt x="755904" y="378714"/>
                  </a:lnTo>
                  <a:lnTo>
                    <a:pt x="752959" y="331206"/>
                  </a:lnTo>
                  <a:lnTo>
                    <a:pt x="744361" y="285461"/>
                  </a:lnTo>
                  <a:lnTo>
                    <a:pt x="730463" y="241831"/>
                  </a:lnTo>
                  <a:lnTo>
                    <a:pt x="711621" y="200673"/>
                  </a:lnTo>
                  <a:lnTo>
                    <a:pt x="688187" y="162341"/>
                  </a:lnTo>
                  <a:lnTo>
                    <a:pt x="660517" y="127190"/>
                  </a:lnTo>
                  <a:lnTo>
                    <a:pt x="628964" y="95574"/>
                  </a:lnTo>
                  <a:lnTo>
                    <a:pt x="593884" y="67849"/>
                  </a:lnTo>
                  <a:lnTo>
                    <a:pt x="555629" y="44370"/>
                  </a:lnTo>
                  <a:lnTo>
                    <a:pt x="514554" y="25490"/>
                  </a:lnTo>
                  <a:lnTo>
                    <a:pt x="471013" y="11565"/>
                  </a:lnTo>
                  <a:lnTo>
                    <a:pt x="425361" y="2950"/>
                  </a:lnTo>
                  <a:lnTo>
                    <a:pt x="377952" y="0"/>
                  </a:lnTo>
                  <a:close/>
                </a:path>
              </a:pathLst>
            </a:custGeom>
            <a:solidFill>
              <a:srgbClr val="FFE9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966976" y="479501"/>
            <a:ext cx="250380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0" dirty="0"/>
              <a:t>9.</a:t>
            </a:r>
            <a:r>
              <a:rPr spc="-300" dirty="0"/>
              <a:t> </a:t>
            </a:r>
            <a:r>
              <a:rPr spc="-80" dirty="0"/>
              <a:t>학칙</a:t>
            </a:r>
            <a:r>
              <a:rPr spc="-295" dirty="0"/>
              <a:t> </a:t>
            </a:r>
            <a:r>
              <a:rPr spc="-120" dirty="0"/>
              <a:t>시행규칙</a:t>
            </a:r>
            <a:r>
              <a:rPr spc="-280" dirty="0"/>
              <a:t> </a:t>
            </a:r>
            <a:r>
              <a:rPr spc="-90" dirty="0"/>
              <a:t>안내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272921" y="1525651"/>
            <a:ext cx="2810510" cy="1120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15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30649C"/>
                </a:solidFill>
                <a:latin typeface="맑은 고딕"/>
                <a:cs typeface="맑은 고딕"/>
              </a:rPr>
              <a:t>제</a:t>
            </a:r>
            <a:r>
              <a:rPr sz="1800" b="1" spc="-10" dirty="0">
                <a:solidFill>
                  <a:srgbClr val="30649C"/>
                </a:solidFill>
                <a:latin typeface="나눔스퀘어라운드 ExtraBold"/>
                <a:cs typeface="나눔스퀘어라운드 ExtraBold"/>
              </a:rPr>
              <a:t>10조(휴업일)</a:t>
            </a:r>
            <a:endParaRPr sz="1800">
              <a:latin typeface="나눔스퀘어라운드 ExtraBold"/>
              <a:cs typeface="나눔스퀘어라운드 ExtraBold"/>
            </a:endParaRPr>
          </a:p>
          <a:p>
            <a:pPr marL="68580">
              <a:lnSpc>
                <a:spcPts val="2150"/>
              </a:lnSpc>
            </a:pP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①</a:t>
            </a:r>
            <a:r>
              <a:rPr sz="1800" b="1" spc="-3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정기휴업일은</a:t>
            </a:r>
            <a:r>
              <a:rPr sz="1800" b="1" spc="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다음과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spc="-2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같다.</a:t>
            </a:r>
            <a:endParaRPr sz="1800">
              <a:latin typeface="나눔스퀘어라운드 ExtraBold"/>
              <a:cs typeface="나눔스퀘어라운드 ExtraBold"/>
            </a:endParaRPr>
          </a:p>
          <a:p>
            <a:pPr marL="182880">
              <a:lnSpc>
                <a:spcPct val="100000"/>
              </a:lnSpc>
            </a:pP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1.2.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하기/동기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spc="-2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휴가</a:t>
            </a:r>
            <a:endParaRPr sz="1800">
              <a:latin typeface="나눔스퀘어라운드 ExtraBold"/>
              <a:cs typeface="나눔스퀘어라운드 ExtraBold"/>
            </a:endParaRPr>
          </a:p>
          <a:p>
            <a:pPr marL="182880">
              <a:lnSpc>
                <a:spcPct val="100000"/>
              </a:lnSpc>
            </a:pP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3.</a:t>
            </a:r>
            <a:r>
              <a:rPr sz="1800" b="1" spc="-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개교기념일</a:t>
            </a:r>
            <a:r>
              <a:rPr sz="1800" b="1" spc="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: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5월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spc="-2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15일</a:t>
            </a:r>
            <a:endParaRPr sz="1800">
              <a:latin typeface="나눔스퀘어라운드 ExtraBold"/>
              <a:cs typeface="나눔스퀘어라운드 ExtraBo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72921" y="2620136"/>
            <a:ext cx="9332595" cy="35928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288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4.</a:t>
            </a:r>
            <a:r>
              <a:rPr sz="1800" b="1" spc="-2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일요일,</a:t>
            </a:r>
            <a:r>
              <a:rPr sz="1800" b="1" spc="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기타</a:t>
            </a:r>
            <a:r>
              <a:rPr sz="1800" b="1" spc="-2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국정공휴일 및</a:t>
            </a:r>
            <a:r>
              <a:rPr sz="1800" b="1" spc="-2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원불교기념일(대각개교절</a:t>
            </a:r>
            <a:r>
              <a:rPr sz="1800" b="1" spc="4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&lt;4월</a:t>
            </a:r>
            <a:r>
              <a:rPr sz="1800" b="1" spc="-3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28일&gt;,</a:t>
            </a:r>
            <a:r>
              <a:rPr sz="1800" b="1" spc="-2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6.1대재</a:t>
            </a:r>
            <a:r>
              <a:rPr sz="1800" b="1" spc="-2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&lt;6월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spc="-2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1일&gt;)</a:t>
            </a:r>
            <a:endParaRPr sz="1800">
              <a:latin typeface="나눔스퀘어라운드 ExtraBold"/>
              <a:cs typeface="나눔스퀘어라운드 ExtraBold"/>
            </a:endParaRPr>
          </a:p>
          <a:p>
            <a:pPr marL="68580">
              <a:lnSpc>
                <a:spcPct val="100000"/>
              </a:lnSpc>
            </a:pP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②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휴업일 이라도</a:t>
            </a:r>
            <a:r>
              <a:rPr sz="1800" b="1" spc="-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필요한</a:t>
            </a:r>
            <a:r>
              <a:rPr sz="1800" b="1" spc="-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때에는</a:t>
            </a:r>
            <a:r>
              <a:rPr sz="1800" b="1" spc="-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실험실습 기타</a:t>
            </a:r>
            <a:r>
              <a:rPr sz="1800" b="1" spc="-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수업을</a:t>
            </a:r>
            <a:r>
              <a:rPr sz="1800" b="1" spc="-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할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수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spc="-2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있다.</a:t>
            </a:r>
            <a:endParaRPr sz="1800">
              <a:latin typeface="나눔스퀘어라운드 ExtraBold"/>
              <a:cs typeface="나눔스퀘어라운드 ExtraBold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300">
              <a:latin typeface="나눔스퀘어라운드 ExtraBold"/>
              <a:cs typeface="나눔스퀘어라운드 ExtraBold"/>
            </a:endParaRPr>
          </a:p>
          <a:p>
            <a:pPr marL="12700">
              <a:lnSpc>
                <a:spcPct val="100000"/>
              </a:lnSpc>
            </a:pPr>
            <a:r>
              <a:rPr sz="1800" b="1" spc="-10" dirty="0">
                <a:solidFill>
                  <a:srgbClr val="30649C"/>
                </a:solidFill>
                <a:latin typeface="나눔스퀘어라운드 ExtraBold"/>
                <a:cs typeface="나눔스퀘어라운드 ExtraBold"/>
              </a:rPr>
              <a:t>제25조(휴학)</a:t>
            </a:r>
            <a:endParaRPr sz="1800">
              <a:latin typeface="나눔스퀘어라운드 ExtraBold"/>
              <a:cs typeface="나눔스퀘어라운드 ExtraBold"/>
            </a:endParaRPr>
          </a:p>
          <a:p>
            <a:pPr marL="297180" marR="502920" indent="-228600">
              <a:lnSpc>
                <a:spcPct val="100000"/>
              </a:lnSpc>
            </a:pP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②</a:t>
            </a:r>
            <a:r>
              <a:rPr sz="1800" b="1" spc="-2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제1항의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규정에도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불구하고 신입생(편입생,</a:t>
            </a:r>
            <a:r>
              <a:rPr sz="1800" b="1" spc="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재입학생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포함)은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입학한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학기에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휴학할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수</a:t>
            </a:r>
            <a:r>
              <a:rPr sz="1800" b="1" spc="-2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spc="-2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없다.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다만, 병역의무의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이행,</a:t>
            </a:r>
            <a:r>
              <a:rPr sz="1800" b="1" spc="-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질병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및</a:t>
            </a:r>
            <a:r>
              <a:rPr sz="1800" b="1" spc="-2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임신·출산·육아로</a:t>
            </a:r>
            <a:r>
              <a:rPr sz="1800" b="1" spc="2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인한</a:t>
            </a:r>
            <a:r>
              <a:rPr sz="1800" b="1" spc="-2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휴학은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제외한다.</a:t>
            </a:r>
            <a:endParaRPr sz="1800">
              <a:latin typeface="나눔스퀘어라운드 ExtraBold"/>
              <a:cs typeface="나눔스퀘어라운드 ExtraBold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300">
              <a:latin typeface="나눔스퀘어라운드 ExtraBold"/>
              <a:cs typeface="나눔스퀘어라운드 ExtraBold"/>
            </a:endParaRPr>
          </a:p>
          <a:p>
            <a:pPr marL="12700">
              <a:lnSpc>
                <a:spcPct val="100000"/>
              </a:lnSpc>
            </a:pPr>
            <a:r>
              <a:rPr sz="1800" b="1" spc="-10" dirty="0">
                <a:solidFill>
                  <a:srgbClr val="30649C"/>
                </a:solidFill>
                <a:latin typeface="나눔스퀘어라운드 ExtraBold"/>
                <a:cs typeface="나눔스퀘어라운드 ExtraBold"/>
              </a:rPr>
              <a:t>제25조(복학)</a:t>
            </a:r>
            <a:endParaRPr sz="1800">
              <a:latin typeface="나눔스퀘어라운드 ExtraBold"/>
              <a:cs typeface="나눔스퀘어라운드 ExtraBold"/>
            </a:endParaRPr>
          </a:p>
          <a:p>
            <a:pPr marL="127000">
              <a:lnSpc>
                <a:spcPct val="100000"/>
              </a:lnSpc>
              <a:spcBef>
                <a:spcPts val="5"/>
              </a:spcBef>
            </a:pP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휴학자는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휴학기간이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만료된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때에는</a:t>
            </a:r>
            <a:r>
              <a:rPr sz="1800" b="1" spc="-2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소정의</a:t>
            </a:r>
            <a:r>
              <a:rPr sz="1800" b="1" spc="-2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등록기한까지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복학수속을</a:t>
            </a:r>
            <a:r>
              <a:rPr sz="1800" b="1" spc="-10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마쳐야</a:t>
            </a:r>
            <a:r>
              <a:rPr sz="1800" b="1" spc="-1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spc="-25" dirty="0">
                <a:solidFill>
                  <a:srgbClr val="767070"/>
                </a:solidFill>
                <a:latin typeface="나눔스퀘어라운드 ExtraBold"/>
                <a:cs typeface="나눔스퀘어라운드 ExtraBold"/>
              </a:rPr>
              <a:t>한다.</a:t>
            </a:r>
            <a:endParaRPr sz="1800">
              <a:latin typeface="나눔스퀘어라운드 ExtraBold"/>
              <a:cs typeface="나눔스퀘어라운드 ExtraBold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300">
              <a:latin typeface="나눔스퀘어라운드 ExtraBold"/>
              <a:cs typeface="나눔스퀘어라운드 ExtraBold"/>
            </a:endParaRPr>
          </a:p>
          <a:p>
            <a:pPr marL="12700">
              <a:lnSpc>
                <a:spcPct val="100000"/>
              </a:lnSpc>
            </a:pPr>
            <a:r>
              <a:rPr sz="1800" b="1" spc="-10" dirty="0">
                <a:solidFill>
                  <a:srgbClr val="30649C"/>
                </a:solidFill>
                <a:latin typeface="나눔스퀘어라운드 ExtraBold"/>
                <a:cs typeface="나눔스퀘어라운드 ExtraBold"/>
              </a:rPr>
              <a:t>제45조(이수학점)</a:t>
            </a:r>
            <a:endParaRPr sz="1800">
              <a:latin typeface="나눔스퀘어라운드 ExtraBold"/>
              <a:cs typeface="나눔스퀘어라운드 ExtraBold"/>
            </a:endParaRPr>
          </a:p>
          <a:p>
            <a:pPr marL="241300" marR="5080" indent="-228600">
              <a:lnSpc>
                <a:spcPct val="100000"/>
              </a:lnSpc>
            </a:pPr>
            <a:r>
              <a:rPr sz="1800" b="1" dirty="0">
                <a:solidFill>
                  <a:srgbClr val="666666"/>
                </a:solidFill>
                <a:latin typeface="나눔스퀘어라운드 ExtraBold"/>
                <a:cs typeface="나눔스퀘어라운드 ExtraBold"/>
              </a:rPr>
              <a:t>①</a:t>
            </a:r>
            <a:r>
              <a:rPr sz="1800" b="1" spc="-40" dirty="0">
                <a:solidFill>
                  <a:srgbClr val="666666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666666"/>
                </a:solidFill>
                <a:latin typeface="나눔스퀘어라운드 ExtraBold"/>
                <a:cs typeface="나눔스퀘어라운드 ExtraBold"/>
              </a:rPr>
              <a:t>다만,</a:t>
            </a:r>
            <a:r>
              <a:rPr sz="1800" b="1" spc="-10" dirty="0">
                <a:solidFill>
                  <a:srgbClr val="666666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666666"/>
                </a:solidFill>
                <a:latin typeface="나눔스퀘어라운드 ExtraBold"/>
                <a:cs typeface="나눔스퀘어라운드 ExtraBold"/>
              </a:rPr>
              <a:t>한의예과,</a:t>
            </a:r>
            <a:r>
              <a:rPr sz="1800" b="1" spc="-5" dirty="0">
                <a:solidFill>
                  <a:srgbClr val="666666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666666"/>
                </a:solidFill>
                <a:latin typeface="나눔스퀘어라운드 ExtraBold"/>
                <a:cs typeface="나눔스퀘어라운드 ExtraBold"/>
              </a:rPr>
              <a:t>치의예과, 의예과</a:t>
            </a:r>
            <a:r>
              <a:rPr sz="1800" b="1" spc="-20" dirty="0">
                <a:solidFill>
                  <a:srgbClr val="666666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666666"/>
                </a:solidFill>
                <a:latin typeface="나눔스퀘어라운드 ExtraBold"/>
                <a:cs typeface="나눔스퀘어라운드 ExtraBold"/>
              </a:rPr>
              <a:t>이수학점은</a:t>
            </a:r>
            <a:r>
              <a:rPr sz="1800" b="1" spc="-5" dirty="0">
                <a:solidFill>
                  <a:srgbClr val="666666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u="sng" dirty="0">
                <a:solidFill>
                  <a:srgbClr val="666666"/>
                </a:solidFill>
                <a:uFill>
                  <a:solidFill>
                    <a:srgbClr val="666666"/>
                  </a:solidFill>
                </a:uFill>
                <a:latin typeface="나눔스퀘어라운드 ExtraBold"/>
                <a:cs typeface="나눔스퀘어라운드 ExtraBold"/>
              </a:rPr>
              <a:t>80학점</a:t>
            </a:r>
            <a:r>
              <a:rPr sz="1800" b="1" spc="-35" dirty="0">
                <a:solidFill>
                  <a:srgbClr val="666666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666666"/>
                </a:solidFill>
                <a:latin typeface="나눔스퀘어라운드 ExtraBold"/>
                <a:cs typeface="나눔스퀘어라운드 ExtraBold"/>
              </a:rPr>
              <a:t>이상,</a:t>
            </a:r>
            <a:r>
              <a:rPr sz="1800" b="1" spc="-15" dirty="0">
                <a:solidFill>
                  <a:srgbClr val="666666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666666"/>
                </a:solidFill>
                <a:latin typeface="나눔스퀘어라운드 ExtraBold"/>
                <a:cs typeface="나눔스퀘어라운드 ExtraBold"/>
              </a:rPr>
              <a:t>약학대학, 한의학과,</a:t>
            </a:r>
            <a:r>
              <a:rPr sz="1800" b="1" spc="-5" dirty="0">
                <a:solidFill>
                  <a:srgbClr val="666666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666666"/>
                </a:solidFill>
                <a:latin typeface="나눔스퀘어라운드 ExtraBold"/>
                <a:cs typeface="나눔스퀘어라운드 ExtraBold"/>
              </a:rPr>
              <a:t>치의학과, </a:t>
            </a:r>
            <a:r>
              <a:rPr sz="1800" b="1" spc="-20" dirty="0">
                <a:solidFill>
                  <a:srgbClr val="666666"/>
                </a:solidFill>
                <a:latin typeface="나눔스퀘어라운드 ExtraBold"/>
                <a:cs typeface="나눔스퀘어라운드 ExtraBold"/>
              </a:rPr>
              <a:t>의학과, </a:t>
            </a:r>
            <a:r>
              <a:rPr sz="1800" b="1" dirty="0">
                <a:solidFill>
                  <a:srgbClr val="666666"/>
                </a:solidFill>
                <a:latin typeface="나눔스퀘어라운드 ExtraBold"/>
                <a:cs typeface="나눔스퀘어라운드 ExtraBold"/>
              </a:rPr>
              <a:t>건축학과는</a:t>
            </a:r>
            <a:r>
              <a:rPr sz="1800" b="1" spc="-5" dirty="0">
                <a:solidFill>
                  <a:srgbClr val="666666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u="sng" dirty="0">
                <a:solidFill>
                  <a:srgbClr val="666666"/>
                </a:solidFill>
                <a:uFill>
                  <a:solidFill>
                    <a:srgbClr val="666666"/>
                  </a:solidFill>
                </a:uFill>
                <a:latin typeface="나눔스퀘어라운드 ExtraBold"/>
                <a:cs typeface="나눔스퀘어라운드 ExtraBold"/>
              </a:rPr>
              <a:t>160학점</a:t>
            </a:r>
            <a:r>
              <a:rPr sz="1800" b="1" spc="-35" dirty="0">
                <a:solidFill>
                  <a:srgbClr val="666666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dirty="0">
                <a:solidFill>
                  <a:srgbClr val="666666"/>
                </a:solidFill>
                <a:latin typeface="나눔스퀘어라운드 ExtraBold"/>
                <a:cs typeface="나눔스퀘어라운드 ExtraBold"/>
              </a:rPr>
              <a:t>이상으로</a:t>
            </a:r>
            <a:r>
              <a:rPr sz="1800" b="1" spc="-5" dirty="0">
                <a:solidFill>
                  <a:srgbClr val="666666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1800" b="1" spc="-25" dirty="0">
                <a:solidFill>
                  <a:srgbClr val="666666"/>
                </a:solidFill>
                <a:latin typeface="나눔스퀘어라운드 ExtraBold"/>
                <a:cs typeface="나눔스퀘어라운드 ExtraBold"/>
              </a:rPr>
              <a:t>한다.</a:t>
            </a:r>
            <a:endParaRPr sz="1800">
              <a:latin typeface="나눔스퀘어라운드 ExtraBold"/>
              <a:cs typeface="나눔스퀘어라운드 ExtraBo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593840" y="1356486"/>
            <a:ext cx="36925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0000"/>
                </a:solidFill>
                <a:latin typeface="나눔스퀘어라운드 ExtraBold"/>
                <a:cs typeface="나눔스퀘어라운드 ExtraBold"/>
              </a:rPr>
              <a:t>교학과</a:t>
            </a:r>
            <a:r>
              <a:rPr sz="2400" b="1" spc="10" dirty="0">
                <a:solidFill>
                  <a:srgbClr val="FF000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2400" b="1" dirty="0">
                <a:solidFill>
                  <a:srgbClr val="FF0000"/>
                </a:solidFill>
                <a:latin typeface="나눔스퀘어라운드 ExtraBold"/>
                <a:cs typeface="나눔스퀘어라운드 ExtraBold"/>
              </a:rPr>
              <a:t>점심시간</a:t>
            </a:r>
            <a:r>
              <a:rPr sz="2400" b="1" spc="10" dirty="0">
                <a:solidFill>
                  <a:srgbClr val="FF0000"/>
                </a:solidFill>
                <a:latin typeface="나눔스퀘어라운드 ExtraBold"/>
                <a:cs typeface="나눔스퀘어라운드 ExtraBold"/>
              </a:rPr>
              <a:t> </a:t>
            </a:r>
            <a:r>
              <a:rPr sz="2400" b="1" dirty="0">
                <a:solidFill>
                  <a:srgbClr val="FF0000"/>
                </a:solidFill>
                <a:latin typeface="나눔스퀘어라운드 ExtraBold"/>
                <a:cs typeface="나눔스퀘어라운드 ExtraBold"/>
              </a:rPr>
              <a:t>12시~ </a:t>
            </a:r>
            <a:r>
              <a:rPr sz="2400" b="1" spc="-25" dirty="0">
                <a:solidFill>
                  <a:srgbClr val="FF0000"/>
                </a:solidFill>
                <a:latin typeface="나눔스퀘어라운드 ExtraBold"/>
                <a:cs typeface="나눔스퀘어라운드 ExtraBold"/>
              </a:rPr>
              <a:t>13시</a:t>
            </a:r>
            <a:endParaRPr sz="2400">
              <a:latin typeface="나눔스퀘어라운드 ExtraBold"/>
              <a:cs typeface="나눔스퀘어라운드 Extra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909</Words>
  <Application>Microsoft Office PowerPoint</Application>
  <PresentationFormat>와이드스크린</PresentationFormat>
  <Paragraphs>169</Paragraphs>
  <Slides>13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24" baseType="lpstr">
      <vt:lpstr>YD윤고딕 320</vt:lpstr>
      <vt:lpstr>YD윤고딕 330</vt:lpstr>
      <vt:lpstr>나눔스퀘어 ExtraBold</vt:lpstr>
      <vt:lpstr>나눔스퀘어라운드 Bold</vt:lpstr>
      <vt:lpstr>나눔스퀘어라운드 ExtraBold</vt:lpstr>
      <vt:lpstr>맑은 고딕</vt:lpstr>
      <vt:lpstr>함초롬바탕</vt:lpstr>
      <vt:lpstr>Arial</vt:lpstr>
      <vt:lpstr>Calibri</vt:lpstr>
      <vt:lpstr>Wingdings</vt:lpstr>
      <vt:lpstr>Office Theme</vt:lpstr>
      <vt:lpstr>2025학년도  치과대학 신입생OT</vt:lpstr>
      <vt:lpstr>주요 학사 안내</vt:lpstr>
      <vt:lpstr>1. 학사 일정 안내</vt:lpstr>
      <vt:lpstr>2. 교육과정 이수</vt:lpstr>
      <vt:lpstr>2. 교육과정 이수</vt:lpstr>
      <vt:lpstr>6. 영역별 교양 이수 안내</vt:lpstr>
      <vt:lpstr>8. 교학과 번호 및 교내 부서 전화번호 안내</vt:lpstr>
      <vt:lpstr>5. 공인영어능력시험 학점 인정 신청 안내</vt:lpstr>
      <vt:lpstr>9. 학칙 시행규칙 안내</vt:lpstr>
      <vt:lpstr>9. 학칙 시행규칙 안내</vt:lpstr>
      <vt:lpstr>9. 학칙 시행규칙 안내</vt:lpstr>
      <vt:lpstr>9. 학칙 시행규칙 안내</vt:lpstr>
      <vt:lpstr>감사합니다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김윤경</dc:creator>
  <cp:lastModifiedBy>1</cp:lastModifiedBy>
  <cp:revision>10</cp:revision>
  <dcterms:created xsi:type="dcterms:W3CDTF">2025-02-19T01:25:53Z</dcterms:created>
  <dcterms:modified xsi:type="dcterms:W3CDTF">2025-02-27T00:58:02Z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2024-02-28T00:00:00Z</vt:filetime>
  </property>
  <property fmtid="{D5CDD505-2E9C-101B-9397-08002B2CF9AE}" pid="3" name="Creator">
    <vt:lpwstr>Microsoft® PowerPoint® LTSC</vt:lpwstr>
  </property>
  <property fmtid="{D5CDD505-2E9C-101B-9397-08002B2CF9AE}" pid="4" name="LastSaved">
    <vt:filetime>2025-02-19T00:00:00Z</vt:filetime>
  </property>
  <property fmtid="{D5CDD505-2E9C-101B-9397-08002B2CF9AE}" pid="5" name="Producer">
    <vt:lpwstr>Microsoft® PowerPoint® LTSC</vt:lpwstr>
  </property>
</Properties>
</file>